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</p:sldIdLst>
  <p:sldSz cy="6858000" cx="12192000"/>
  <p:notesSz cx="6858000" cy="9144000"/>
  <p:embeddedFontLst>
    <p:embeddedFont>
      <p:font typeface="Teko"/>
      <p:regular r:id="rId53"/>
      <p:bold r:id="rId54"/>
    </p:embeddedFont>
    <p:embeddedFont>
      <p:font typeface="Noto Sans"/>
      <p:regular r:id="rId55"/>
      <p:bold r:id="rId56"/>
      <p:italic r:id="rId57"/>
      <p:boldItalic r:id="rId58"/>
    </p:embeddedFont>
    <p:embeddedFont>
      <p:font typeface="Lato"/>
      <p:regular r:id="rId59"/>
      <p:bold r:id="rId60"/>
      <p:italic r:id="rId61"/>
      <p:boldItalic r:id="rId62"/>
    </p:embeddedFont>
    <p:embeddedFont>
      <p:font typeface="Varela Round"/>
      <p:regular r:id="rId63"/>
    </p:embeddedFont>
    <p:embeddedFont>
      <p:font typeface="Helvetica Neue"/>
      <p:regular r:id="rId64"/>
      <p:bold r:id="rId65"/>
      <p:italic r:id="rId66"/>
      <p:boldItalic r:id="rId67"/>
    </p:embeddedFont>
    <p:embeddedFont>
      <p:font typeface="Open Sans"/>
      <p:regular r:id="rId68"/>
      <p:bold r:id="rId69"/>
      <p:italic r:id="rId70"/>
      <p:boldItalic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7">
          <p15:clr>
            <a:srgbClr val="A4A3A4"/>
          </p15:clr>
        </p15:guide>
        <p15:guide id="2" pos="3863">
          <p15:clr>
            <a:srgbClr val="A4A3A4"/>
          </p15:clr>
        </p15:guide>
        <p15:guide id="3" orient="horz" pos="3657">
          <p15:clr>
            <a:srgbClr val="A4A3A4"/>
          </p15:clr>
        </p15:guide>
        <p15:guide id="4" pos="619">
          <p15:clr>
            <a:srgbClr val="A4A3A4"/>
          </p15:clr>
        </p15:guide>
        <p15:guide id="5" orient="horz" pos="1117">
          <p15:clr>
            <a:srgbClr val="A4A3A4"/>
          </p15:clr>
        </p15:guide>
        <p15:guide id="6" pos="4725">
          <p15:clr>
            <a:srgbClr val="A4A3A4"/>
          </p15:clr>
        </p15:guide>
      </p15:sldGuideLst>
    </p:ext>
    <p:ext uri="GoogleSlidesCustomDataVersion2">
      <go:slidesCustomData xmlns:go="http://customooxmlschemas.google.com/" r:id="rId72" roundtripDataSignature="AMtx7mixFONVfKnlMHAPXYzdYdjiUrwX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7" orient="horz"/>
        <p:guide pos="3863"/>
        <p:guide pos="3657" orient="horz"/>
        <p:guide pos="619"/>
        <p:guide pos="1117" orient="horz"/>
        <p:guide pos="472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2" Type="http://customschemas.google.com/relationships/presentationmetadata" Target="meta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OpenSans-boldItalic.fntdata"/><Relationship Id="rId70" Type="http://schemas.openxmlformats.org/officeDocument/2006/relationships/font" Target="fonts/OpenSans-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Lato-boldItalic.fntdata"/><Relationship Id="rId61" Type="http://schemas.openxmlformats.org/officeDocument/2006/relationships/font" Target="fonts/Lato-italic.fntdata"/><Relationship Id="rId20" Type="http://schemas.openxmlformats.org/officeDocument/2006/relationships/slide" Target="slides/slide15.xml"/><Relationship Id="rId64" Type="http://schemas.openxmlformats.org/officeDocument/2006/relationships/font" Target="fonts/HelveticaNeue-regular.fntdata"/><Relationship Id="rId63" Type="http://schemas.openxmlformats.org/officeDocument/2006/relationships/font" Target="fonts/VarelaRound-regular.fntdata"/><Relationship Id="rId22" Type="http://schemas.openxmlformats.org/officeDocument/2006/relationships/slide" Target="slides/slide17.xml"/><Relationship Id="rId66" Type="http://schemas.openxmlformats.org/officeDocument/2006/relationships/font" Target="fonts/HelveticaNeue-italic.fntdata"/><Relationship Id="rId21" Type="http://schemas.openxmlformats.org/officeDocument/2006/relationships/slide" Target="slides/slide16.xml"/><Relationship Id="rId65" Type="http://schemas.openxmlformats.org/officeDocument/2006/relationships/font" Target="fonts/HelveticaNeue-bold.fntdata"/><Relationship Id="rId24" Type="http://schemas.openxmlformats.org/officeDocument/2006/relationships/slide" Target="slides/slide19.xml"/><Relationship Id="rId68" Type="http://schemas.openxmlformats.org/officeDocument/2006/relationships/font" Target="fonts/OpenSans-regular.fntdata"/><Relationship Id="rId23" Type="http://schemas.openxmlformats.org/officeDocument/2006/relationships/slide" Target="slides/slide18.xml"/><Relationship Id="rId67" Type="http://schemas.openxmlformats.org/officeDocument/2006/relationships/font" Target="fonts/HelveticaNeue-boldItalic.fntdata"/><Relationship Id="rId60" Type="http://schemas.openxmlformats.org/officeDocument/2006/relationships/font" Target="fonts/Lato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OpenSans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Teko-regular.fntdata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NotoSans-regular.fntdata"/><Relationship Id="rId10" Type="http://schemas.openxmlformats.org/officeDocument/2006/relationships/slide" Target="slides/slide5.xml"/><Relationship Id="rId54" Type="http://schemas.openxmlformats.org/officeDocument/2006/relationships/font" Target="fonts/Teko-bold.fntdata"/><Relationship Id="rId13" Type="http://schemas.openxmlformats.org/officeDocument/2006/relationships/slide" Target="slides/slide8.xml"/><Relationship Id="rId57" Type="http://schemas.openxmlformats.org/officeDocument/2006/relationships/font" Target="fonts/NotoSans-italic.fntdata"/><Relationship Id="rId12" Type="http://schemas.openxmlformats.org/officeDocument/2006/relationships/slide" Target="slides/slide7.xml"/><Relationship Id="rId56" Type="http://schemas.openxmlformats.org/officeDocument/2006/relationships/font" Target="fonts/NotoSans-bold.fntdata"/><Relationship Id="rId15" Type="http://schemas.openxmlformats.org/officeDocument/2006/relationships/slide" Target="slides/slide10.xml"/><Relationship Id="rId59" Type="http://schemas.openxmlformats.org/officeDocument/2006/relationships/font" Target="fonts/Lato-regular.fntdata"/><Relationship Id="rId14" Type="http://schemas.openxmlformats.org/officeDocument/2006/relationships/slide" Target="slides/slide9.xml"/><Relationship Id="rId58" Type="http://schemas.openxmlformats.org/officeDocument/2006/relationships/font" Target="fonts/Noto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commonjs.org/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" name="Google Shape;6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3" name="Google Shape;100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zh-TW"/>
              <a:t>JS物件導向 10天開發出來的 缺點很多，型態問題，es來修補目前到第11代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4" name="Google Shape;1004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0" name="Google Shape;102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1" name="Google Shape;1021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9" name="Google Shape;103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40" name="Google Shape;1040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7" name="Google Shape;1057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58" name="Google Shape;1058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3" name="Google Shape;1073;p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4" name="Google Shape;1074;p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0" name="Google Shape;1090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1" name="Google Shape;1091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8" name="Google Shape;110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可以用空白隔開多個 class name，元素必須有所有指定的 class name 才符合。</a:t>
            </a:r>
            <a:endParaRPr/>
          </a:p>
        </p:txBody>
      </p:sp>
      <p:sp>
        <p:nvSpPr>
          <p:cNvPr id="1109" name="Google Shape;1109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6" name="Google Shape;1126;p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7" name="Google Shape;1127;p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2" name="Google Shape;1142;p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以上都是查找屬性</a:t>
            </a:r>
            <a:endParaRPr/>
          </a:p>
        </p:txBody>
      </p:sp>
      <p:sp>
        <p:nvSpPr>
          <p:cNvPr id="1143" name="Google Shape;1143;p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9" name="Google Shape;1159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模組系統是什麼？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當程式碼愈寫愈多，應用程式的規模愈來愈大時，我們需要一個用於組織與管理程式碼的方式，這個需求相當明確，或許不只是應用程式發展到一定程度才會考慮這些，而是應該在開發程式之前的規劃就需要考量進來。</a:t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rPr lang="zh-TW" sz="1200">
                <a:solidFill>
                  <a:schemeClr val="lt1"/>
                </a:solidFill>
              </a:rPr>
              <a:t>CommonJS Modules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規範並未定義對構建更廣泛的應用程序有用的標準庫。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CommonJS API 將通過定義處理許多常見應用程序需求的 API 來填補這一空白目的是應用程序開發人員將能夠使用 CommonJS API 編寫應用程序，然後跨不同的 JavaScript 解釋器和主機環境運行該應用程序</a:t>
            </a:r>
            <a:endParaRPr b="0" i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 編寫：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zh-TW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服務器端 JavaScript 應用程序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zh-TW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命令行工具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zh-TW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基於桌面 GUI 的應用程序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zh-TW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混合應用程序（Titanium、Adobe AIR）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BBBBB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AMD的英文全名是</a:t>
            </a:r>
            <a:r>
              <a:rPr b="1" i="0" lang="zh-TW">
                <a:solidFill>
                  <a:srgbClr val="BBBBB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Asynchronous Module Definition</a:t>
            </a:r>
            <a:r>
              <a:rPr b="0" i="0" lang="zh-TW">
                <a:solidFill>
                  <a:srgbClr val="BBBBB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，是</a:t>
            </a:r>
            <a:r>
              <a:rPr b="0" i="0" lang="zh-TW" u="sng" strike="noStrike">
                <a:solidFill>
                  <a:srgbClr val="8CB943"/>
                </a:solidFill>
                <a:latin typeface="Helvetica Neue"/>
                <a:ea typeface="Helvetica Neue"/>
                <a:cs typeface="Helvetica Neue"/>
                <a:sym typeface="Helvetica Neue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Common JS</a:t>
            </a:r>
            <a:r>
              <a:rPr b="0" i="0" lang="zh-TW">
                <a:solidFill>
                  <a:srgbClr val="BBBBB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所定義的一組優雅且簡單API，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BBBBB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用於同步或非同步載入Javascript Module和它所依賴的其他Module，</a:t>
            </a:r>
            <a:endParaRPr b="0" i="0">
              <a:solidFill>
                <a:srgbClr val="BBBBB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>
              <a:solidFill>
                <a:srgbClr val="BBBBB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BBBBB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為甚麼須非同步????</a:t>
            </a:r>
            <a:endParaRPr b="0" i="0">
              <a:solidFill>
                <a:srgbClr val="BBBBB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非同步</a:t>
            </a:r>
            <a:r>
              <a:rPr b="0" i="0" lang="zh-TW">
                <a:solidFill>
                  <a:srgbClr val="BBBBB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使用Parallel的方式載入JS Module，讓網頁讀取速度更快。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BBBBB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也可以透過管理Module之間的相依性，讓網頁載入真正需要依賴的Module，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BBBBB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而不是無條件通通將Module載入。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zh-TW"/>
            </a:br>
            <a:endParaRPr b="0" i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0" name="Google Shape;1160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" name="Google Shape;43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4" name="Google Shape;43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5" name="Google Shape;1175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可以做import、model等延伸功能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zh-TW"/>
              <a:t>JS物件導向 10天開發出來的 缺點很多，型態問題，es來修補目前到第11代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zh-TW"/>
              <a:t>箭頭含式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zh-TW"/>
              <a:t>Class 封裝繼承多型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Promise是異步(非同步)寫法的一種解決方式，相比原本的callback寫法更加優雅</a:t>
            </a:r>
            <a:br>
              <a:rPr lang="zh-TW"/>
            </a:br>
            <a:r>
              <a:rPr b="0" i="0" lang="zh-TW">
                <a:solidFill>
                  <a:srgbClr val="555555"/>
                </a:solidFill>
                <a:latin typeface="Lato"/>
                <a:ea typeface="Lato"/>
                <a:cs typeface="Lato"/>
                <a:sym typeface="Lato"/>
              </a:rPr>
              <a:t>早期是開源社群的套件，後來納入語言標準</a:t>
            </a:r>
            <a:endParaRPr/>
          </a:p>
        </p:txBody>
      </p:sp>
      <p:sp>
        <p:nvSpPr>
          <p:cNvPr id="1176" name="Google Shape;1176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3" name="Google Shape;1193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4" name="Google Shape;1194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0" name="Google Shape;1210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4A4A4A"/>
                </a:solidFill>
                <a:latin typeface="Arial"/>
                <a:ea typeface="Arial"/>
                <a:cs typeface="Arial"/>
                <a:sym typeface="Arial"/>
              </a:rPr>
              <a:t>BOM (Browser Object Model，瀏覽器物件模型)，是瀏覽器所有功能的核心，與網頁的內容無關。早期沒有規範時，各家瀏覽器廠商自行開發瀏覽器的功能，非常混亂。 直到最近幾年， W3C 把各家瀏覽器統一集合起來納入了 HTML5 的標準中。因為在DOM Level 1標準定制前，BOM已經存在了，所以也可以稱作Level 0 DOM。</a:t>
            </a:r>
            <a:endParaRPr/>
          </a:p>
        </p:txBody>
      </p:sp>
      <p:sp>
        <p:nvSpPr>
          <p:cNvPr id="1211" name="Google Shape;1211;p2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6" name="Google Shape;1226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 sz="1200">
                <a:solidFill>
                  <a:srgbClr val="4A4A4A"/>
                </a:solidFill>
                <a:latin typeface="Arial"/>
                <a:ea typeface="Arial"/>
                <a:cs typeface="Arial"/>
                <a:sym typeface="Arial"/>
              </a:rPr>
              <a:t>在瀏覽器裡的 window 物件扮演著兩種角色：</a:t>
            </a:r>
            <a:endParaRPr b="0" i="0" sz="1000">
              <a:solidFill>
                <a:srgbClr val="4A4A4A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SzPts val="1400"/>
              <a:buNone/>
            </a:pPr>
            <a:r>
              <a:rPr b="0" i="0" lang="zh-TW" sz="1200">
                <a:solidFill>
                  <a:srgbClr val="4A4A4A"/>
                </a:solidFill>
                <a:latin typeface="Arial"/>
                <a:ea typeface="Arial"/>
                <a:cs typeface="Arial"/>
                <a:sym typeface="Arial"/>
              </a:rPr>
              <a:t>ECMAScript 標準裡的「全域物件」 (Global Object)</a:t>
            </a:r>
            <a:endParaRPr b="0" i="0" sz="1000">
              <a:solidFill>
                <a:srgbClr val="4A4A4A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 sz="1200">
                <a:solidFill>
                  <a:srgbClr val="4A4A4A"/>
                </a:solidFill>
                <a:latin typeface="Arial"/>
                <a:ea typeface="Arial"/>
                <a:cs typeface="Arial"/>
                <a:sym typeface="Arial"/>
              </a:rPr>
              <a:t>JavaScript 用來與瀏覽器溝通的窗口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7" name="Google Shape;1227;p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2" name="Google Shape;1242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3" name="Google Shape;1243;p2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9" name="Google Shape;1259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0" name="Google Shape;1260;p2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8" name="Google Shape;1278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9" name="Google Shape;1279;p2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6" name="Google Shape;1296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那為什麼不用 DOM 的 style 屬性？因為光是 HTML 元素的 style 屬性還無法決定一個元素最終的 CSS 樣式，還需要知道頁面中 </a:t>
            </a:r>
            <a:r>
              <a:rPr lang="zh-TW"/>
              <a:t>&lt;style&gt;</a:t>
            </a:r>
            <a:r>
              <a:rPr b="0" i="0"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標籤裡寫的樣式，再加上外部 CSS 樣式表 (style sheets) 裡的內容，才能得到一個元素最終的樣式，window.getComputedStyle 即用來取得元素最終的樣式值。</a:t>
            </a:r>
            <a:endParaRPr/>
          </a:p>
        </p:txBody>
      </p:sp>
      <p:sp>
        <p:nvSpPr>
          <p:cNvPr id="1297" name="Google Shape;1297;p2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6" name="Google Shape;1316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7" name="Google Shape;1317;p2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2" name="Google Shape;1332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3" name="Google Shape;1333;p2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5" name="Google Shape;53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6" name="Google Shape;53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8" name="Google Shape;1348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9" name="Google Shape;1349;p3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4" name="Google Shape;1364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5" name="Google Shape;1365;p3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2" name="Google Shape;1382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3" name="Google Shape;1383;p3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0" name="Google Shape;1400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1" name="Google Shape;1401;p3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9" name="Google Shape;1419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0" name="Google Shape;1420;p3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7" name="Google Shape;1437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8" name="Google Shape;1438;p3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4" name="Google Shape;1454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5" name="Google Shape;1455;p3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2" name="Google Shape;1472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73" name="Google Shape;1473;p3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g2313fc959a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0" name="Google Shape;1490;g2313fc959a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1" name="Google Shape;1491;g2313fc959a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2313fc959aa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8" name="Google Shape;1508;g2313fc959aa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9" name="Google Shape;1509;g2313fc959aa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0" name="Google Shape;90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1" name="Google Shape;90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7" name="Google Shape;1527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8" name="Google Shape;1528;p3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0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2313fc959aa_0_13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2" name="Google Shape;1892;g2313fc959aa_0_13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3" name="Google Shape;1893;g2313fc959aa_0_13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g2313fc959aa_0_13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4" name="Google Shape;1914;g2313fc959aa_0_13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g2313fc959aa_0_13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4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6" name="Google Shape;1936;p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7" name="Google Shape;1937;p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9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g2313fc959aa_0_11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1" name="Google Shape;2301;g2313fc959aa_0_11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2" name="Google Shape;2302;g2313fc959aa_0_11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9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" name="Google Shape;2320;g2313fc959aa_0_13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1" name="Google Shape;2321;g2313fc959aa_0_13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2" name="Google Shape;2322;g2313fc959aa_0_13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1" name="Shape 2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" name="Google Shape;2342;g2313fc959aa_0_12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3" name="Google Shape;2343;g2313fc959aa_0_12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4" name="Google Shape;2344;g2313fc959aa_0_12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5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62" name="Google Shape;2362;p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7" name="Google Shape;91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Cookie註冊OR客戶OR使用者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辨識使用者身分儲存在客戶端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zh-TW">
                <a:solidFill>
                  <a:srgbClr val="6B6B6B"/>
                </a:solidFill>
                <a:latin typeface="Open Sans"/>
                <a:ea typeface="Open Sans"/>
                <a:cs typeface="Open Sans"/>
                <a:sym typeface="Open Sans"/>
              </a:rPr>
              <a:t>目的是為人們在網上進行商業交易創造更無縫的體驗。術語“cookie”源自較早的編程術語“magic cookie”，意思是即使多次發送和接收仍保持不變的數據包。Cookie是網站（網路伺服器）端透過網頁瀏覽器，將使用電腦或智慧手機存取該網站的使用者ID或瀏覽紀錄等資訊加以紀錄與辨識，並進行暫存的機制。等到下一次瀏覽相同發布來源的網站（網路伺服器）時，就會透過網頁瀏覽器遞交給網路伺服器。網站就可因此辨別再次存取網站的使用者身份。</a:t>
            </a:r>
            <a:endParaRPr/>
          </a:p>
        </p:txBody>
      </p:sp>
      <p:sp>
        <p:nvSpPr>
          <p:cNvPr id="918" name="Google Shape;91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3" name="Google Shape;93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高度的網頁互動性是透過 Ajax (Asynchronous JavaScript and XML) 技術來達成的。而這種「不跳頁」的設計原則稱為 Single Page Application，簡稱 SPA。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zh-TW"/>
              <a:t>JSON渲染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4" name="Google Shape;93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9" name="Google Shape;94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0" name="Google Shape;950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8" name="Google Shape;96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69" name="Google Shape;96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7" name="Google Shape;98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8" name="Google Shape;988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>
  <p:cSld name="标题和内容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0"/>
            <a:ext cx="1222766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59"/>
          <p:cNvSpPr/>
          <p:nvPr/>
        </p:nvSpPr>
        <p:spPr>
          <a:xfrm>
            <a:off x="-1" y="0"/>
            <a:ext cx="12227669" cy="6858000"/>
          </a:xfrm>
          <a:prstGeom prst="rect">
            <a:avLst/>
          </a:prstGeom>
          <a:gradFill>
            <a:gsLst>
              <a:gs pos="0">
                <a:srgbClr val="020911"/>
              </a:gs>
              <a:gs pos="51000">
                <a:srgbClr val="091524">
                  <a:alpha val="82352"/>
                </a:srgbClr>
              </a:gs>
              <a:gs pos="100000">
                <a:srgbClr val="09173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垂直排列标题与&#10;文本" type="vertTitleAndTx">
  <p:cSld name="VERTICAL_TITLE_AND_VERTICAL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6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6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6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6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>
  <p:cSld name="节标题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0"/>
            <a:ext cx="12227669" cy="6887184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1"/>
          <p:cNvSpPr/>
          <p:nvPr/>
        </p:nvSpPr>
        <p:spPr>
          <a:xfrm>
            <a:off x="-1" y="0"/>
            <a:ext cx="12227669" cy="6858000"/>
          </a:xfrm>
          <a:prstGeom prst="rect">
            <a:avLst/>
          </a:prstGeom>
          <a:gradFill>
            <a:gsLst>
              <a:gs pos="0">
                <a:schemeClr val="dk1"/>
              </a:gs>
              <a:gs pos="51000">
                <a:srgbClr val="082241">
                  <a:alpha val="84313"/>
                </a:srgbClr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>
  <p:cSld name="标题幻灯片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9" name="Google Shape;29;p6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6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1" name="Google Shape;31;p6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6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6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4" name="Google Shape;44;p6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7" name="Google Shape;47;p65"/>
          <p:cNvSpPr/>
          <p:nvPr/>
        </p:nvSpPr>
        <p:spPr>
          <a:xfrm>
            <a:off x="8763378" y="6431125"/>
            <a:ext cx="77513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Calibri"/>
              <a:buNone/>
            </a:pPr>
            <a:r>
              <a:rPr b="0" i="0" lang="zh-TW" sz="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PPT模板下载：www.1ppt.com/moban/     行业PPT模板：www.1ppt.com/hangye/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Calibri"/>
              <a:buNone/>
            </a:pPr>
            <a:r>
              <a:rPr b="0" i="0" lang="zh-TW" sz="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节日PPT模板：www.1ppt.com/jieri/           PPT素材下载：www.1ppt.com/sucai/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Calibri"/>
              <a:buNone/>
            </a:pPr>
            <a:r>
              <a:rPr b="0" i="0" lang="zh-TW" sz="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PPT背景图片：www.1ppt.com/beijing/      PPT图表下载：www.1ppt.com/tubiao/   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Calibri"/>
              <a:buNone/>
            </a:pPr>
            <a:r>
              <a:rPr b="0" i="0" lang="zh-TW" sz="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优秀PPT下载：www.1ppt.com/xiazai/        PPT教程： www.1ppt.com/powerpoint/   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Calibri"/>
              <a:buNone/>
            </a:pPr>
            <a:r>
              <a:rPr b="0" i="0" lang="zh-TW" sz="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Word教程： www.1ppt.com/word/              Excel教程：www.1ppt.com/excel/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Calibri"/>
              <a:buNone/>
            </a:pPr>
            <a:r>
              <a:rPr b="0" i="0" lang="zh-TW" sz="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资料下载：www.1ppt.com/ziliao/                PPT课件下载：www.1ppt.com/kejian/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Calibri"/>
              <a:buNone/>
            </a:pPr>
            <a:r>
              <a:rPr b="0" i="0" lang="zh-TW" sz="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范文下载：www.1ppt.com/fanwen/             试卷下载：www.1ppt.com/shiti/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Calibri"/>
              <a:buNone/>
            </a:pPr>
            <a:r>
              <a:rPr b="0" i="0" lang="zh-TW" sz="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教案下载：www.1ppt.com/jiaoan/     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Calibri"/>
              <a:buNone/>
            </a:pPr>
            <a:r>
              <a:rPr b="0" i="0" lang="zh-TW" sz="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字体下载：www.1ppt.com/ziti/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"/>
              <a:buFont typeface="Calibri"/>
              <a:buNone/>
            </a:pPr>
            <a:r>
              <a:rPr b="0" i="0" lang="zh-TW" sz="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6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2" name="Google Shape;52;p6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6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字" type="vertTx">
  <p:cSld name="VERTICAL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6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6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5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7.png"/><Relationship Id="rId4" Type="http://schemas.openxmlformats.org/officeDocument/2006/relationships/image" Target="../media/image22.png"/><Relationship Id="rId5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4.png"/><Relationship Id="rId4" Type="http://schemas.openxmlformats.org/officeDocument/2006/relationships/image" Target="../media/image26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8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1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6" Type="http://schemas.openxmlformats.org/officeDocument/2006/relationships/image" Target="../media/image3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0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20911"/>
            </a:gs>
            <a:gs pos="51000">
              <a:srgbClr val="0E1B2E">
                <a:alpha val="94509"/>
              </a:srgbClr>
            </a:gs>
            <a:gs pos="100000">
              <a:srgbClr val="091731"/>
            </a:gs>
          </a:gsLst>
          <a:lin ang="5400000" scaled="0"/>
        </a:gra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"/>
          <p:cNvSpPr/>
          <p:nvPr/>
        </p:nvSpPr>
        <p:spPr>
          <a:xfrm>
            <a:off x="3971625" y="1304625"/>
            <a:ext cx="4248751" cy="4248751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901700" sx="102000" rotWithShape="0" dir="16200000" dist="38100" sy="102000">
              <a:srgbClr val="00B0F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"/>
          <p:cNvSpPr/>
          <p:nvPr/>
        </p:nvSpPr>
        <p:spPr>
          <a:xfrm>
            <a:off x="4482566" y="1815566"/>
            <a:ext cx="3226869" cy="3226869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317500" sx="118000" rotWithShape="0" algn="ctr" sy="118000">
              <a:srgbClr val="0070C0">
                <a:alpha val="1647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"/>
          <p:cNvSpPr/>
          <p:nvPr/>
        </p:nvSpPr>
        <p:spPr>
          <a:xfrm>
            <a:off x="5027596" y="2360596"/>
            <a:ext cx="2136808" cy="2136808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33400" sx="118000" rotWithShape="0" algn="ctr" sy="118000">
              <a:srgbClr val="0070C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"/>
          <p:cNvSpPr/>
          <p:nvPr/>
        </p:nvSpPr>
        <p:spPr>
          <a:xfrm>
            <a:off x="6056679" y="5518899"/>
            <a:ext cx="88900" cy="889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" name="Google Shape;75;p1"/>
          <p:cNvGrpSpPr/>
          <p:nvPr/>
        </p:nvGrpSpPr>
        <p:grpSpPr>
          <a:xfrm>
            <a:off x="3463560" y="338945"/>
            <a:ext cx="5277931" cy="5798363"/>
            <a:chOff x="3463560" y="338945"/>
            <a:chExt cx="5277931" cy="5798363"/>
          </a:xfrm>
        </p:grpSpPr>
        <p:sp>
          <p:nvSpPr>
            <p:cNvPr id="76" name="Google Shape;76;p1"/>
            <p:cNvSpPr/>
            <p:nvPr/>
          </p:nvSpPr>
          <p:spPr>
            <a:xfrm>
              <a:off x="4502744" y="4844849"/>
              <a:ext cx="53544" cy="5354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4134940" y="2415539"/>
              <a:ext cx="81563" cy="81563"/>
            </a:xfrm>
            <a:prstGeom prst="ellipse">
              <a:avLst/>
            </a:prstGeom>
            <a:solidFill>
              <a:srgbClr val="057D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459537" y="5722862"/>
              <a:ext cx="47625" cy="4762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6695774" y="5701095"/>
              <a:ext cx="47091" cy="47091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 flipH="1">
              <a:off x="6412484" y="5607226"/>
              <a:ext cx="52831" cy="52831"/>
            </a:xfrm>
            <a:prstGeom prst="ellipse">
              <a:avLst/>
            </a:prstGeom>
            <a:solidFill>
              <a:srgbClr val="D8D8D8">
                <a:alpha val="56470"/>
              </a:srgb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6950092" y="5364067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6778609" y="5528778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6827805" y="5570078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6592814" y="5794082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6592814" y="5794383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6532262" y="5491091"/>
              <a:ext cx="47091" cy="47091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6681632" y="5453403"/>
              <a:ext cx="61233" cy="61233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6619150" y="5468231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6855410" y="5882010"/>
              <a:ext cx="49196" cy="49196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6950092" y="5882010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6197584" y="6059504"/>
              <a:ext cx="77804" cy="7780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6128502" y="6018212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6183280" y="5660057"/>
              <a:ext cx="72200" cy="72200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6101899" y="5726631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5807958" y="5721291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5879953" y="5589708"/>
              <a:ext cx="47625" cy="4762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5797598" y="5560862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5581948" y="5769484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5400771" y="5882010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5285484" y="5871220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5372187" y="5592282"/>
              <a:ext cx="45719" cy="45719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5553340" y="5500170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5573176" y="5570468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5409288" y="5437260"/>
              <a:ext cx="61942" cy="61942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4978659" y="5614068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4773871" y="5787642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4909082" y="5303773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4978659" y="5250706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5017874" y="5367544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5060771" y="5306852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5032206" y="5479315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5053345" y="5550445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4773870" y="5787641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4385669" y="5763044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4887442" y="5178117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4870091" y="5278148"/>
              <a:ext cx="52251" cy="5225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4630911" y="5321533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4327341" y="5383602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936724" y="5058165"/>
              <a:ext cx="69801" cy="69801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3580876" y="4992688"/>
              <a:ext cx="65477" cy="65477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4362241" y="5106584"/>
              <a:ext cx="85503" cy="8550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4305643" y="5037718"/>
              <a:ext cx="56598" cy="5659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4442256" y="4910469"/>
              <a:ext cx="53544" cy="5354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4482566" y="4945837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4374021" y="4854900"/>
              <a:ext cx="61942" cy="61942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4395306" y="4824671"/>
              <a:ext cx="73722" cy="73722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4175722" y="4713318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4217808" y="4556691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4106338" y="4521790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4049740" y="4633896"/>
              <a:ext cx="56598" cy="5659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4333621" y="4713318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4022585" y="4111324"/>
              <a:ext cx="85503" cy="8550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3907095" y="4257893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3808279" y="4410105"/>
              <a:ext cx="69801" cy="69801"/>
            </a:xfrm>
            <a:prstGeom prst="ellipse">
              <a:avLst/>
            </a:prstGeom>
            <a:solidFill>
              <a:srgbClr val="97C4D9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4006525" y="4399630"/>
              <a:ext cx="53102" cy="5310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3985691" y="4315954"/>
              <a:ext cx="66884" cy="6688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3953338" y="4027718"/>
              <a:ext cx="62075" cy="62075"/>
            </a:xfrm>
            <a:prstGeom prst="ellipse">
              <a:avLst/>
            </a:prstGeom>
            <a:solidFill>
              <a:srgbClr val="D8D8D8">
                <a:alpha val="72549"/>
              </a:srgb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zh-TW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3969431" y="4171366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3864881" y="4107627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3587514" y="4195055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3780012" y="3918376"/>
              <a:ext cx="48788" cy="4878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3845097" y="3967164"/>
              <a:ext cx="50776" cy="50776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3840696" y="3860615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3704542" y="3846864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3761759" y="3796227"/>
              <a:ext cx="67041" cy="6704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3745051" y="4145103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3749924" y="3262453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3809158" y="3082456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3873013" y="2803525"/>
              <a:ext cx="54003" cy="5400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3754496" y="2771606"/>
              <a:ext cx="58030" cy="5803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3813982" y="2621071"/>
              <a:ext cx="58030" cy="5803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3958206" y="2650412"/>
              <a:ext cx="74550" cy="7455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3910187" y="2382300"/>
              <a:ext cx="46789" cy="46789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4002630" y="2453762"/>
              <a:ext cx="46789" cy="46789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059627" y="2523374"/>
              <a:ext cx="53288" cy="53288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23132" y="2521690"/>
              <a:ext cx="54972" cy="54972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716183" y="2518786"/>
              <a:ext cx="54972" cy="54972"/>
            </a:xfrm>
            <a:prstGeom prst="ellipse">
              <a:avLst/>
            </a:prstGeom>
            <a:solidFill>
              <a:srgbClr val="D0CECE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3747236" y="2598132"/>
              <a:ext cx="74550" cy="7455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3913980" y="2536956"/>
              <a:ext cx="74550" cy="7455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3463560" y="2194055"/>
              <a:ext cx="86089" cy="86089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3508539" y="2341563"/>
              <a:ext cx="58831" cy="588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3567370" y="2092326"/>
              <a:ext cx="58831" cy="588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3580534" y="1987536"/>
              <a:ext cx="58831" cy="588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3785284" y="1921052"/>
              <a:ext cx="66484" cy="66484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3704542" y="2009531"/>
              <a:ext cx="61951" cy="6195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3805159" y="2125391"/>
              <a:ext cx="74550" cy="7455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3830930" y="2257342"/>
              <a:ext cx="74550" cy="7455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4184988" y="2273671"/>
              <a:ext cx="54003" cy="5400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4238991" y="2247467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4026266" y="2289108"/>
              <a:ext cx="74550" cy="7455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3994622" y="2243389"/>
              <a:ext cx="45719" cy="45719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4070778" y="2217969"/>
              <a:ext cx="54047" cy="54047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3879709" y="2040506"/>
              <a:ext cx="66083" cy="66083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3781125" y="1920086"/>
              <a:ext cx="66083" cy="66083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3729196" y="1670508"/>
              <a:ext cx="66083" cy="6608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3983336" y="1773009"/>
              <a:ext cx="66083" cy="6608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4210448" y="2103023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4145384" y="2006464"/>
              <a:ext cx="51100" cy="51100"/>
            </a:xfrm>
            <a:prstGeom prst="ellipse">
              <a:avLst/>
            </a:prstGeom>
            <a:solidFill>
              <a:srgbClr val="97C4D9">
                <a:alpha val="6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4033332" y="2120002"/>
              <a:ext cx="74550" cy="7455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4077722" y="2092905"/>
              <a:ext cx="48484" cy="48484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4110122" y="2154672"/>
              <a:ext cx="48484" cy="48484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4137919" y="2113338"/>
              <a:ext cx="48484" cy="48484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4336242" y="2068296"/>
              <a:ext cx="66083" cy="6608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4285963" y="2157764"/>
              <a:ext cx="66083" cy="6608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4247825" y="2092310"/>
              <a:ext cx="66083" cy="6608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4450081" y="1969596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4352440" y="1981935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4295525" y="1868478"/>
              <a:ext cx="45719" cy="45719"/>
            </a:xfrm>
            <a:prstGeom prst="ellipse">
              <a:avLst/>
            </a:prstGeom>
            <a:solidFill>
              <a:srgbClr val="97C4D9">
                <a:alpha val="5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4233141" y="2020140"/>
              <a:ext cx="45719" cy="45719"/>
            </a:xfrm>
            <a:prstGeom prst="ellipse">
              <a:avLst/>
            </a:prstGeom>
            <a:solidFill>
              <a:srgbClr val="97C4D9">
                <a:alpha val="5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3859584" y="1427320"/>
              <a:ext cx="66083" cy="66083"/>
            </a:xfrm>
            <a:prstGeom prst="ellipse">
              <a:avLst/>
            </a:prstGeom>
            <a:solidFill>
              <a:srgbClr val="97C4D9">
                <a:alpha val="1843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4163442" y="1479456"/>
              <a:ext cx="66083" cy="66083"/>
            </a:xfrm>
            <a:prstGeom prst="ellipse">
              <a:avLst/>
            </a:prstGeom>
            <a:solidFill>
              <a:srgbClr val="97C4D9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4430814" y="1768111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4533428" y="1690872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4498684" y="1742389"/>
              <a:ext cx="61664" cy="6166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4482869" y="1663848"/>
              <a:ext cx="48484" cy="48484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4579147" y="1584232"/>
              <a:ext cx="60738" cy="60738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4459218" y="1523792"/>
              <a:ext cx="60738" cy="60738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4688219" y="1523857"/>
              <a:ext cx="70594" cy="7059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4471788" y="1663017"/>
              <a:ext cx="60738" cy="60738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4267689" y="1737270"/>
              <a:ext cx="81845" cy="81845"/>
            </a:xfrm>
            <a:prstGeom prst="ellipse">
              <a:avLst/>
            </a:prstGeom>
            <a:solidFill>
              <a:srgbClr val="97C4D9">
                <a:alpha val="2941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4419274" y="1701332"/>
              <a:ext cx="54703" cy="54703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4815770" y="1420741"/>
              <a:ext cx="54703" cy="54703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4831981" y="1540593"/>
              <a:ext cx="54703" cy="54703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4898061" y="1559898"/>
              <a:ext cx="68174" cy="68174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5193037" y="1405255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5117134" y="1449746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4973004" y="1514777"/>
              <a:ext cx="60738" cy="60738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4987226" y="1452694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5083956" y="1431896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5076300" y="1363524"/>
              <a:ext cx="54897" cy="5489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5262055" y="1277708"/>
              <a:ext cx="45719" cy="45719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4950991" y="1362158"/>
              <a:ext cx="67018" cy="6701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4912206" y="1399691"/>
              <a:ext cx="45719" cy="45719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5045941" y="1196183"/>
              <a:ext cx="81556" cy="81556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5273520" y="1100597"/>
              <a:ext cx="81556" cy="81556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4994237" y="1282983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5082342" y="1358603"/>
              <a:ext cx="51344" cy="5134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5261965" y="1279175"/>
              <a:ext cx="45719" cy="45719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4840925" y="1207716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4604315" y="1240690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4456783" y="1083608"/>
              <a:ext cx="81417" cy="81417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4450081" y="899572"/>
              <a:ext cx="81417" cy="81417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5020978" y="900868"/>
              <a:ext cx="64733" cy="6473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5062884" y="1059583"/>
              <a:ext cx="64733" cy="6473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5103748" y="1099003"/>
              <a:ext cx="64733" cy="6473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4925558" y="1152785"/>
              <a:ext cx="64733" cy="6473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4878688" y="1119551"/>
              <a:ext cx="64733" cy="6473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5190193" y="982993"/>
              <a:ext cx="64733" cy="6473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5344555" y="823602"/>
              <a:ext cx="64733" cy="64733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5355076" y="929828"/>
              <a:ext cx="64733" cy="64733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5488222" y="967599"/>
              <a:ext cx="81556" cy="81556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5498387" y="1221604"/>
              <a:ext cx="81556" cy="81556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5570502" y="1291813"/>
              <a:ext cx="45719" cy="45719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5536064" y="1183388"/>
              <a:ext cx="67018" cy="6701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5638909" y="1207924"/>
              <a:ext cx="64733" cy="64733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5615884" y="1139421"/>
              <a:ext cx="64733" cy="64733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5648250" y="1062627"/>
              <a:ext cx="81556" cy="81556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5702573" y="1127938"/>
              <a:ext cx="49189" cy="49189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5738013" y="1153388"/>
              <a:ext cx="49189" cy="49189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5753693" y="873150"/>
              <a:ext cx="67018" cy="67018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5948363" y="831180"/>
              <a:ext cx="78620" cy="78620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6047380" y="1020037"/>
              <a:ext cx="54519" cy="54519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6181708" y="1168712"/>
              <a:ext cx="67018" cy="6701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5954164" y="1193544"/>
              <a:ext cx="67018" cy="67018"/>
            </a:xfrm>
            <a:prstGeom prst="ellipse">
              <a:avLst/>
            </a:prstGeom>
            <a:solidFill>
              <a:srgbClr val="629BB4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5902482" y="1253149"/>
              <a:ext cx="45719" cy="45719"/>
            </a:xfrm>
            <a:prstGeom prst="ellipse">
              <a:avLst/>
            </a:prstGeom>
            <a:solidFill>
              <a:srgbClr val="629BB4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5906773" y="1104495"/>
              <a:ext cx="67018" cy="67018"/>
            </a:xfrm>
            <a:prstGeom prst="ellipse">
              <a:avLst/>
            </a:prstGeom>
            <a:solidFill>
              <a:srgbClr val="629BB4">
                <a:alpha val="8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6166603" y="1102387"/>
              <a:ext cx="54519" cy="54519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6234785" y="1073713"/>
              <a:ext cx="54519" cy="54519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6232210" y="998737"/>
              <a:ext cx="54519" cy="54519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6412484" y="691903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6405053" y="1013450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6499589" y="979604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6348103" y="1110964"/>
              <a:ext cx="67018" cy="6701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6262686" y="1155442"/>
              <a:ext cx="67018" cy="6701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6341861" y="1167648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6535140" y="1169163"/>
              <a:ext cx="78620" cy="78620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6479681" y="1124282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6592814" y="1254427"/>
              <a:ext cx="57291" cy="5729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6772185" y="621577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5183529" y="523435"/>
              <a:ext cx="78436" cy="78436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5855583" y="452001"/>
              <a:ext cx="78436" cy="78436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5990445" y="338945"/>
              <a:ext cx="78436" cy="78436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7336600" y="1029530"/>
              <a:ext cx="54749" cy="54749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6935380" y="1080241"/>
              <a:ext cx="78620" cy="78620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6738339" y="1006362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6695774" y="890395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982365" y="1293526"/>
              <a:ext cx="59775" cy="59775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6876886" y="1295377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6545804" y="1271921"/>
              <a:ext cx="57291" cy="5729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6957996" y="1364261"/>
              <a:ext cx="57291" cy="5729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7334603" y="1017066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7166852" y="1214454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7451536" y="1271911"/>
              <a:ext cx="67226" cy="6722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7565524" y="1243933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7184100" y="1382616"/>
              <a:ext cx="58047" cy="58047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7142211" y="1500883"/>
              <a:ext cx="58047" cy="58047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7055341" y="1479456"/>
              <a:ext cx="58047" cy="58047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7371434" y="1486932"/>
              <a:ext cx="76312" cy="7631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7272269" y="1402978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7307746" y="1437928"/>
              <a:ext cx="58047" cy="58047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7314371" y="1488284"/>
              <a:ext cx="71451" cy="7145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7440177" y="1506231"/>
              <a:ext cx="45719" cy="45719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7534395" y="1545539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7770516" y="1551950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7685317" y="1506021"/>
              <a:ext cx="45929" cy="45929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7433071" y="1620674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7299602" y="1619521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7390409" y="1727430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7524806" y="1673486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7462201" y="1698379"/>
              <a:ext cx="53016" cy="5301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7534145" y="1718464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7593300" y="1719419"/>
              <a:ext cx="67226" cy="6722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7752942" y="1743195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7737016" y="1824074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7690993" y="1820575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7625877" y="1833754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7758418" y="1972029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"/>
            <p:cNvSpPr/>
            <p:nvPr/>
          </p:nvSpPr>
          <p:spPr>
            <a:xfrm>
              <a:off x="7722642" y="1957937"/>
              <a:ext cx="45719" cy="45719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1"/>
            <p:cNvSpPr/>
            <p:nvPr/>
          </p:nvSpPr>
          <p:spPr>
            <a:xfrm>
              <a:off x="7700625" y="1924040"/>
              <a:ext cx="57793" cy="5779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1"/>
            <p:cNvSpPr/>
            <p:nvPr/>
          </p:nvSpPr>
          <p:spPr>
            <a:xfrm>
              <a:off x="7940705" y="1745165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"/>
            <p:cNvSpPr/>
            <p:nvPr/>
          </p:nvSpPr>
          <p:spPr>
            <a:xfrm>
              <a:off x="7816063" y="2025369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"/>
            <p:cNvSpPr/>
            <p:nvPr/>
          </p:nvSpPr>
          <p:spPr>
            <a:xfrm>
              <a:off x="7908689" y="1987536"/>
              <a:ext cx="67226" cy="6722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8085202" y="1777040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8473990" y="1684618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8014092" y="2134625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"/>
            <p:cNvSpPr/>
            <p:nvPr/>
          </p:nvSpPr>
          <p:spPr>
            <a:xfrm>
              <a:off x="8067176" y="2124269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1"/>
            <p:cNvSpPr/>
            <p:nvPr/>
          </p:nvSpPr>
          <p:spPr>
            <a:xfrm>
              <a:off x="8058063" y="1947689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1"/>
            <p:cNvSpPr/>
            <p:nvPr/>
          </p:nvSpPr>
          <p:spPr>
            <a:xfrm>
              <a:off x="8243912" y="2000705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"/>
            <p:cNvSpPr/>
            <p:nvPr/>
          </p:nvSpPr>
          <p:spPr>
            <a:xfrm>
              <a:off x="8135927" y="2338432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1"/>
            <p:cNvSpPr/>
            <p:nvPr/>
          </p:nvSpPr>
          <p:spPr>
            <a:xfrm>
              <a:off x="7873014" y="2136194"/>
              <a:ext cx="67691" cy="67691"/>
            </a:xfrm>
            <a:prstGeom prst="ellipse">
              <a:avLst/>
            </a:prstGeom>
            <a:solidFill>
              <a:srgbClr val="629BB4">
                <a:alpha val="3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1"/>
            <p:cNvSpPr/>
            <p:nvPr/>
          </p:nvSpPr>
          <p:spPr>
            <a:xfrm>
              <a:off x="7839763" y="2201936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1"/>
            <p:cNvSpPr/>
            <p:nvPr/>
          </p:nvSpPr>
          <p:spPr>
            <a:xfrm>
              <a:off x="8140861" y="2338432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1"/>
            <p:cNvSpPr/>
            <p:nvPr/>
          </p:nvSpPr>
          <p:spPr>
            <a:xfrm>
              <a:off x="7969239" y="2293859"/>
              <a:ext cx="48029" cy="48029"/>
            </a:xfrm>
            <a:prstGeom prst="ellipse">
              <a:avLst/>
            </a:prstGeom>
            <a:solidFill>
              <a:srgbClr val="629BB4">
                <a:alpha val="1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1"/>
            <p:cNvSpPr/>
            <p:nvPr/>
          </p:nvSpPr>
          <p:spPr>
            <a:xfrm>
              <a:off x="8089538" y="2373285"/>
              <a:ext cx="74821" cy="74821"/>
            </a:xfrm>
            <a:prstGeom prst="ellipse">
              <a:avLst/>
            </a:prstGeom>
            <a:solidFill>
              <a:srgbClr val="629BB4">
                <a:alpha val="1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1"/>
            <p:cNvSpPr/>
            <p:nvPr/>
          </p:nvSpPr>
          <p:spPr>
            <a:xfrm>
              <a:off x="8293544" y="2395243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1"/>
            <p:cNvSpPr/>
            <p:nvPr/>
          </p:nvSpPr>
          <p:spPr>
            <a:xfrm>
              <a:off x="8366712" y="2456320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1"/>
            <p:cNvSpPr/>
            <p:nvPr/>
          </p:nvSpPr>
          <p:spPr>
            <a:xfrm>
              <a:off x="8166475" y="2404245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1"/>
            <p:cNvSpPr/>
            <p:nvPr/>
          </p:nvSpPr>
          <p:spPr>
            <a:xfrm>
              <a:off x="8018935" y="2463269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1"/>
            <p:cNvSpPr/>
            <p:nvPr/>
          </p:nvSpPr>
          <p:spPr>
            <a:xfrm>
              <a:off x="8113690" y="2461990"/>
              <a:ext cx="54725" cy="5472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1"/>
            <p:cNvSpPr/>
            <p:nvPr/>
          </p:nvSpPr>
          <p:spPr>
            <a:xfrm>
              <a:off x="8194433" y="2479257"/>
              <a:ext cx="74286" cy="74286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1"/>
            <p:cNvSpPr/>
            <p:nvPr/>
          </p:nvSpPr>
          <p:spPr>
            <a:xfrm>
              <a:off x="8271096" y="2573758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1"/>
            <p:cNvSpPr/>
            <p:nvPr/>
          </p:nvSpPr>
          <p:spPr>
            <a:xfrm>
              <a:off x="8271168" y="2510688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1"/>
            <p:cNvSpPr/>
            <p:nvPr/>
          </p:nvSpPr>
          <p:spPr>
            <a:xfrm>
              <a:off x="8341233" y="2697334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1"/>
            <p:cNvSpPr/>
            <p:nvPr/>
          </p:nvSpPr>
          <p:spPr>
            <a:xfrm>
              <a:off x="8504399" y="2583789"/>
              <a:ext cx="74563" cy="74563"/>
            </a:xfrm>
            <a:prstGeom prst="ellipse">
              <a:avLst/>
            </a:prstGeom>
            <a:solidFill>
              <a:srgbClr val="629BB4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1"/>
            <p:cNvSpPr/>
            <p:nvPr/>
          </p:nvSpPr>
          <p:spPr>
            <a:xfrm>
              <a:off x="8256262" y="2706399"/>
              <a:ext cx="74563" cy="74563"/>
            </a:xfrm>
            <a:prstGeom prst="ellipse">
              <a:avLst/>
            </a:prstGeom>
            <a:solidFill>
              <a:srgbClr val="629BB4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1"/>
            <p:cNvSpPr/>
            <p:nvPr/>
          </p:nvSpPr>
          <p:spPr>
            <a:xfrm>
              <a:off x="8133119" y="2555532"/>
              <a:ext cx="74286" cy="74286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1"/>
            <p:cNvSpPr/>
            <p:nvPr/>
          </p:nvSpPr>
          <p:spPr>
            <a:xfrm>
              <a:off x="8084959" y="2659213"/>
              <a:ext cx="74286" cy="74286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1"/>
            <p:cNvSpPr/>
            <p:nvPr/>
          </p:nvSpPr>
          <p:spPr>
            <a:xfrm>
              <a:off x="8157290" y="2697320"/>
              <a:ext cx="74286" cy="74286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1"/>
            <p:cNvSpPr/>
            <p:nvPr/>
          </p:nvSpPr>
          <p:spPr>
            <a:xfrm>
              <a:off x="8362503" y="2561814"/>
              <a:ext cx="45719" cy="45719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1"/>
            <p:cNvSpPr/>
            <p:nvPr/>
          </p:nvSpPr>
          <p:spPr>
            <a:xfrm>
              <a:off x="8308891" y="3020671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1"/>
            <p:cNvSpPr/>
            <p:nvPr/>
          </p:nvSpPr>
          <p:spPr>
            <a:xfrm>
              <a:off x="8421561" y="2877529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1"/>
            <p:cNvSpPr/>
            <p:nvPr/>
          </p:nvSpPr>
          <p:spPr>
            <a:xfrm>
              <a:off x="8225852" y="2798013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1"/>
            <p:cNvSpPr/>
            <p:nvPr/>
          </p:nvSpPr>
          <p:spPr>
            <a:xfrm>
              <a:off x="8396722" y="3136996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1"/>
            <p:cNvSpPr/>
            <p:nvPr/>
          </p:nvSpPr>
          <p:spPr>
            <a:xfrm>
              <a:off x="8389852" y="3782248"/>
              <a:ext cx="85721" cy="8572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1"/>
            <p:cNvSpPr/>
            <p:nvPr/>
          </p:nvSpPr>
          <p:spPr>
            <a:xfrm>
              <a:off x="8256413" y="4027718"/>
              <a:ext cx="85721" cy="8572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1"/>
            <p:cNvSpPr/>
            <p:nvPr/>
          </p:nvSpPr>
          <p:spPr>
            <a:xfrm>
              <a:off x="8209128" y="4099757"/>
              <a:ext cx="99249" cy="99249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1"/>
            <p:cNvSpPr/>
            <p:nvPr/>
          </p:nvSpPr>
          <p:spPr>
            <a:xfrm>
              <a:off x="8147707" y="4220675"/>
              <a:ext cx="57761" cy="5776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"/>
            <p:cNvSpPr/>
            <p:nvPr/>
          </p:nvSpPr>
          <p:spPr>
            <a:xfrm>
              <a:off x="8254281" y="4236697"/>
              <a:ext cx="96615" cy="9661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"/>
            <p:cNvSpPr/>
            <p:nvPr/>
          </p:nvSpPr>
          <p:spPr>
            <a:xfrm>
              <a:off x="8085663" y="4562114"/>
              <a:ext cx="96615" cy="9661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1"/>
            <p:cNvSpPr/>
            <p:nvPr/>
          </p:nvSpPr>
          <p:spPr>
            <a:xfrm>
              <a:off x="8067176" y="4390753"/>
              <a:ext cx="97502" cy="97502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1"/>
            <p:cNvSpPr/>
            <p:nvPr/>
          </p:nvSpPr>
          <p:spPr>
            <a:xfrm>
              <a:off x="8002247" y="4467104"/>
              <a:ext cx="63340" cy="6334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1"/>
            <p:cNvSpPr/>
            <p:nvPr/>
          </p:nvSpPr>
          <p:spPr>
            <a:xfrm>
              <a:off x="8119972" y="4988065"/>
              <a:ext cx="84016" cy="8401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1"/>
            <p:cNvSpPr/>
            <p:nvPr/>
          </p:nvSpPr>
          <p:spPr>
            <a:xfrm>
              <a:off x="7994723" y="4297083"/>
              <a:ext cx="63340" cy="6334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1"/>
            <p:cNvSpPr/>
            <p:nvPr/>
          </p:nvSpPr>
          <p:spPr>
            <a:xfrm>
              <a:off x="8362119" y="4591591"/>
              <a:ext cx="63340" cy="6334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1"/>
            <p:cNvSpPr/>
            <p:nvPr/>
          </p:nvSpPr>
          <p:spPr>
            <a:xfrm>
              <a:off x="7924001" y="4627154"/>
              <a:ext cx="86164" cy="8616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"/>
            <p:cNvSpPr/>
            <p:nvPr/>
          </p:nvSpPr>
          <p:spPr>
            <a:xfrm>
              <a:off x="7901977" y="4559440"/>
              <a:ext cx="53188" cy="53188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"/>
            <p:cNvSpPr/>
            <p:nvPr/>
          </p:nvSpPr>
          <p:spPr>
            <a:xfrm>
              <a:off x="7860226" y="4647546"/>
              <a:ext cx="73136" cy="7313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1"/>
            <p:cNvSpPr/>
            <p:nvPr/>
          </p:nvSpPr>
          <p:spPr>
            <a:xfrm>
              <a:off x="7793479" y="4726439"/>
              <a:ext cx="59918" cy="59918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1"/>
            <p:cNvSpPr/>
            <p:nvPr/>
          </p:nvSpPr>
          <p:spPr>
            <a:xfrm>
              <a:off x="7800245" y="4972567"/>
              <a:ext cx="71751" cy="7175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"/>
            <p:cNvSpPr/>
            <p:nvPr/>
          </p:nvSpPr>
          <p:spPr>
            <a:xfrm>
              <a:off x="7594893" y="4923793"/>
              <a:ext cx="71751" cy="7175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"/>
            <p:cNvSpPr/>
            <p:nvPr/>
          </p:nvSpPr>
          <p:spPr>
            <a:xfrm>
              <a:off x="7529648" y="4942838"/>
              <a:ext cx="71751" cy="7175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"/>
            <p:cNvSpPr/>
            <p:nvPr/>
          </p:nvSpPr>
          <p:spPr>
            <a:xfrm>
              <a:off x="7491063" y="5138953"/>
              <a:ext cx="86164" cy="8616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"/>
            <p:cNvSpPr/>
            <p:nvPr/>
          </p:nvSpPr>
          <p:spPr>
            <a:xfrm>
              <a:off x="7480083" y="5003453"/>
              <a:ext cx="71751" cy="7175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"/>
            <p:cNvSpPr/>
            <p:nvPr/>
          </p:nvSpPr>
          <p:spPr>
            <a:xfrm>
              <a:off x="7658656" y="5677611"/>
              <a:ext cx="99249" cy="99249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"/>
            <p:cNvSpPr/>
            <p:nvPr/>
          </p:nvSpPr>
          <p:spPr>
            <a:xfrm>
              <a:off x="7485262" y="5394978"/>
              <a:ext cx="86164" cy="8616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"/>
            <p:cNvSpPr/>
            <p:nvPr/>
          </p:nvSpPr>
          <p:spPr>
            <a:xfrm>
              <a:off x="7344297" y="5344097"/>
              <a:ext cx="62795" cy="6279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"/>
            <p:cNvSpPr/>
            <p:nvPr/>
          </p:nvSpPr>
          <p:spPr>
            <a:xfrm>
              <a:off x="7233767" y="5316840"/>
              <a:ext cx="62795" cy="6279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"/>
            <p:cNvSpPr/>
            <p:nvPr/>
          </p:nvSpPr>
          <p:spPr>
            <a:xfrm>
              <a:off x="7218634" y="5299001"/>
              <a:ext cx="62795" cy="6279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"/>
            <p:cNvSpPr/>
            <p:nvPr/>
          </p:nvSpPr>
          <p:spPr>
            <a:xfrm>
              <a:off x="7272752" y="5159226"/>
              <a:ext cx="69510" cy="6951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"/>
            <p:cNvSpPr/>
            <p:nvPr/>
          </p:nvSpPr>
          <p:spPr>
            <a:xfrm>
              <a:off x="7272749" y="5236305"/>
              <a:ext cx="47625" cy="4762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"/>
            <p:cNvSpPr/>
            <p:nvPr/>
          </p:nvSpPr>
          <p:spPr>
            <a:xfrm>
              <a:off x="7402294" y="5096265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"/>
            <p:cNvSpPr/>
            <p:nvPr/>
          </p:nvSpPr>
          <p:spPr>
            <a:xfrm>
              <a:off x="7309962" y="5183017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"/>
            <p:cNvSpPr/>
            <p:nvPr/>
          </p:nvSpPr>
          <p:spPr>
            <a:xfrm>
              <a:off x="7738707" y="5142891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"/>
            <p:cNvSpPr/>
            <p:nvPr/>
          </p:nvSpPr>
          <p:spPr>
            <a:xfrm>
              <a:off x="7562922" y="5061966"/>
              <a:ext cx="47625" cy="4762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"/>
            <p:cNvSpPr/>
            <p:nvPr/>
          </p:nvSpPr>
          <p:spPr>
            <a:xfrm>
              <a:off x="7766856" y="4795605"/>
              <a:ext cx="72200" cy="72200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"/>
            <p:cNvSpPr/>
            <p:nvPr/>
          </p:nvSpPr>
          <p:spPr>
            <a:xfrm>
              <a:off x="7972937" y="4573304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"/>
            <p:cNvSpPr/>
            <p:nvPr/>
          </p:nvSpPr>
          <p:spPr>
            <a:xfrm>
              <a:off x="7638968" y="4917605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"/>
            <p:cNvSpPr/>
            <p:nvPr/>
          </p:nvSpPr>
          <p:spPr>
            <a:xfrm>
              <a:off x="7861692" y="4618343"/>
              <a:ext cx="47625" cy="4762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"/>
            <p:cNvSpPr/>
            <p:nvPr/>
          </p:nvSpPr>
          <p:spPr>
            <a:xfrm>
              <a:off x="8660074" y="5204863"/>
              <a:ext cx="81417" cy="81417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"/>
            <p:cNvSpPr/>
            <p:nvPr/>
          </p:nvSpPr>
          <p:spPr>
            <a:xfrm>
              <a:off x="7407152" y="1602415"/>
              <a:ext cx="61664" cy="6166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"/>
            <p:cNvSpPr/>
            <p:nvPr/>
          </p:nvSpPr>
          <p:spPr>
            <a:xfrm>
              <a:off x="7252546" y="1583281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"/>
            <p:cNvSpPr/>
            <p:nvPr/>
          </p:nvSpPr>
          <p:spPr>
            <a:xfrm>
              <a:off x="7111610" y="1344051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"/>
            <p:cNvSpPr/>
            <p:nvPr/>
          </p:nvSpPr>
          <p:spPr>
            <a:xfrm>
              <a:off x="7494395" y="1723941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"/>
            <p:cNvSpPr/>
            <p:nvPr/>
          </p:nvSpPr>
          <p:spPr>
            <a:xfrm>
              <a:off x="7676090" y="1869631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1"/>
            <p:cNvSpPr/>
            <p:nvPr/>
          </p:nvSpPr>
          <p:spPr>
            <a:xfrm>
              <a:off x="6432776" y="1234306"/>
              <a:ext cx="61664" cy="6166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1"/>
            <p:cNvSpPr/>
            <p:nvPr/>
          </p:nvSpPr>
          <p:spPr>
            <a:xfrm>
              <a:off x="7349066" y="1481681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1"/>
            <p:cNvSpPr/>
            <p:nvPr/>
          </p:nvSpPr>
          <p:spPr>
            <a:xfrm>
              <a:off x="5673895" y="1165602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1"/>
            <p:cNvSpPr/>
            <p:nvPr/>
          </p:nvSpPr>
          <p:spPr>
            <a:xfrm>
              <a:off x="6228680" y="1135267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1"/>
            <p:cNvSpPr/>
            <p:nvPr/>
          </p:nvSpPr>
          <p:spPr>
            <a:xfrm>
              <a:off x="8154536" y="2485176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1"/>
            <p:cNvSpPr/>
            <p:nvPr/>
          </p:nvSpPr>
          <p:spPr>
            <a:xfrm>
              <a:off x="8138138" y="2409760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1"/>
            <p:cNvSpPr/>
            <p:nvPr/>
          </p:nvSpPr>
          <p:spPr>
            <a:xfrm>
              <a:off x="8308377" y="2744062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1"/>
            <p:cNvSpPr/>
            <p:nvPr/>
          </p:nvSpPr>
          <p:spPr>
            <a:xfrm>
              <a:off x="8131412" y="2645961"/>
              <a:ext cx="68844" cy="68844"/>
            </a:xfrm>
            <a:prstGeom prst="ellipse">
              <a:avLst/>
            </a:prstGeom>
            <a:solidFill>
              <a:srgbClr val="97C4D9">
                <a:alpha val="7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3" name="Google Shape;383;p1"/>
            <p:cNvGrpSpPr/>
            <p:nvPr/>
          </p:nvGrpSpPr>
          <p:grpSpPr>
            <a:xfrm rot="3539139">
              <a:off x="6459246" y="585525"/>
              <a:ext cx="969728" cy="840965"/>
              <a:chOff x="4602481" y="675835"/>
              <a:chExt cx="969728" cy="840965"/>
            </a:xfrm>
          </p:grpSpPr>
          <p:sp>
            <p:nvSpPr>
              <p:cNvPr id="384" name="Google Shape;384;p1"/>
              <p:cNvSpPr/>
              <p:nvPr/>
            </p:nvSpPr>
            <p:spPr>
              <a:xfrm>
                <a:off x="5414455" y="1430108"/>
                <a:ext cx="45719" cy="45719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1"/>
              <p:cNvSpPr/>
              <p:nvPr/>
            </p:nvSpPr>
            <p:spPr>
              <a:xfrm>
                <a:off x="5198341" y="1348583"/>
                <a:ext cx="81556" cy="81556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1"/>
              <p:cNvSpPr/>
              <p:nvPr/>
            </p:nvSpPr>
            <p:spPr>
              <a:xfrm>
                <a:off x="5425920" y="1252997"/>
                <a:ext cx="81556" cy="81556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1"/>
              <p:cNvSpPr/>
              <p:nvPr/>
            </p:nvSpPr>
            <p:spPr>
              <a:xfrm>
                <a:off x="5146637" y="1435383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1"/>
              <p:cNvSpPr/>
              <p:nvPr/>
            </p:nvSpPr>
            <p:spPr>
              <a:xfrm>
                <a:off x="5414365" y="1431575"/>
                <a:ext cx="45719" cy="45719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1"/>
              <p:cNvSpPr/>
              <p:nvPr/>
            </p:nvSpPr>
            <p:spPr>
              <a:xfrm>
                <a:off x="4993325" y="1360116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1"/>
              <p:cNvSpPr/>
              <p:nvPr/>
            </p:nvSpPr>
            <p:spPr>
              <a:xfrm>
                <a:off x="4756715" y="1393090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1"/>
              <p:cNvSpPr/>
              <p:nvPr/>
            </p:nvSpPr>
            <p:spPr>
              <a:xfrm>
                <a:off x="4609183" y="1236008"/>
                <a:ext cx="81417" cy="81417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1"/>
              <p:cNvSpPr/>
              <p:nvPr/>
            </p:nvSpPr>
            <p:spPr>
              <a:xfrm>
                <a:off x="4602481" y="1051972"/>
                <a:ext cx="81417" cy="81417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1"/>
              <p:cNvSpPr/>
              <p:nvPr/>
            </p:nvSpPr>
            <p:spPr>
              <a:xfrm>
                <a:off x="5173378" y="1053268"/>
                <a:ext cx="64733" cy="64733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1"/>
              <p:cNvSpPr/>
              <p:nvPr/>
            </p:nvSpPr>
            <p:spPr>
              <a:xfrm>
                <a:off x="5215284" y="121198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1"/>
              <p:cNvSpPr/>
              <p:nvPr/>
            </p:nvSpPr>
            <p:spPr>
              <a:xfrm>
                <a:off x="5256148" y="125140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1"/>
              <p:cNvSpPr/>
              <p:nvPr/>
            </p:nvSpPr>
            <p:spPr>
              <a:xfrm>
                <a:off x="5077958" y="1305185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1"/>
              <p:cNvSpPr/>
              <p:nvPr/>
            </p:nvSpPr>
            <p:spPr>
              <a:xfrm>
                <a:off x="5031088" y="1271951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1"/>
              <p:cNvSpPr/>
              <p:nvPr/>
            </p:nvSpPr>
            <p:spPr>
              <a:xfrm>
                <a:off x="5342593" y="113539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1"/>
              <p:cNvSpPr/>
              <p:nvPr/>
            </p:nvSpPr>
            <p:spPr>
              <a:xfrm>
                <a:off x="5496955" y="976002"/>
                <a:ext cx="64733" cy="64733"/>
              </a:xfrm>
              <a:prstGeom prst="ellipse">
                <a:avLst/>
              </a:prstGeom>
              <a:solidFill>
                <a:srgbClr val="97C4D9">
                  <a:alpha val="37254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1"/>
              <p:cNvSpPr/>
              <p:nvPr/>
            </p:nvSpPr>
            <p:spPr>
              <a:xfrm>
                <a:off x="5507476" y="1082228"/>
                <a:ext cx="64733" cy="64733"/>
              </a:xfrm>
              <a:prstGeom prst="ellipse">
                <a:avLst/>
              </a:prstGeom>
              <a:solidFill>
                <a:srgbClr val="97C4D9">
                  <a:alpha val="37254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1"/>
              <p:cNvSpPr/>
              <p:nvPr/>
            </p:nvSpPr>
            <p:spPr>
              <a:xfrm>
                <a:off x="5335929" y="675835"/>
                <a:ext cx="78436" cy="78436"/>
              </a:xfrm>
              <a:prstGeom prst="ellipse">
                <a:avLst/>
              </a:prstGeom>
              <a:solidFill>
                <a:srgbClr val="97C4D9">
                  <a:alpha val="274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02" name="Google Shape;402;p1"/>
            <p:cNvSpPr/>
            <p:nvPr/>
          </p:nvSpPr>
          <p:spPr>
            <a:xfrm>
              <a:off x="7814141" y="2070887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1"/>
            <p:cNvSpPr/>
            <p:nvPr/>
          </p:nvSpPr>
          <p:spPr>
            <a:xfrm>
              <a:off x="7666049" y="1715104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1"/>
            <p:cNvSpPr/>
            <p:nvPr/>
          </p:nvSpPr>
          <p:spPr>
            <a:xfrm>
              <a:off x="8007737" y="2348687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5" name="Google Shape;405;p1"/>
          <p:cNvSpPr/>
          <p:nvPr/>
        </p:nvSpPr>
        <p:spPr>
          <a:xfrm>
            <a:off x="4713806" y="5043891"/>
            <a:ext cx="79065" cy="79065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1"/>
          <p:cNvSpPr/>
          <p:nvPr/>
        </p:nvSpPr>
        <p:spPr>
          <a:xfrm>
            <a:off x="4083647" y="4201675"/>
            <a:ext cx="79065" cy="79065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1"/>
          <p:cNvSpPr/>
          <p:nvPr/>
        </p:nvSpPr>
        <p:spPr>
          <a:xfrm>
            <a:off x="5762607" y="4986253"/>
            <a:ext cx="60804" cy="579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1"/>
          <p:cNvSpPr/>
          <p:nvPr/>
        </p:nvSpPr>
        <p:spPr>
          <a:xfrm>
            <a:off x="5273520" y="4802746"/>
            <a:ext cx="60804" cy="579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1"/>
          <p:cNvSpPr/>
          <p:nvPr/>
        </p:nvSpPr>
        <p:spPr>
          <a:xfrm>
            <a:off x="7440990" y="5031348"/>
            <a:ext cx="60804" cy="579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1"/>
          <p:cNvSpPr/>
          <p:nvPr/>
        </p:nvSpPr>
        <p:spPr>
          <a:xfrm>
            <a:off x="6868286" y="4658729"/>
            <a:ext cx="75969" cy="72363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1"/>
          <p:cNvSpPr/>
          <p:nvPr/>
        </p:nvSpPr>
        <p:spPr>
          <a:xfrm>
            <a:off x="6351446" y="4137801"/>
            <a:ext cx="47997" cy="45719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1"/>
          <p:cNvSpPr/>
          <p:nvPr/>
        </p:nvSpPr>
        <p:spPr>
          <a:xfrm>
            <a:off x="6619064" y="3889495"/>
            <a:ext cx="75507" cy="71923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1"/>
          <p:cNvSpPr/>
          <p:nvPr/>
        </p:nvSpPr>
        <p:spPr>
          <a:xfrm>
            <a:off x="6309112" y="2901669"/>
            <a:ext cx="47997" cy="45719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1"/>
          <p:cNvSpPr/>
          <p:nvPr/>
        </p:nvSpPr>
        <p:spPr>
          <a:xfrm>
            <a:off x="5606369" y="2630726"/>
            <a:ext cx="47997" cy="45719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1"/>
          <p:cNvSpPr/>
          <p:nvPr/>
        </p:nvSpPr>
        <p:spPr>
          <a:xfrm>
            <a:off x="6715468" y="2718803"/>
            <a:ext cx="47997" cy="45719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1"/>
          <p:cNvSpPr/>
          <p:nvPr/>
        </p:nvSpPr>
        <p:spPr>
          <a:xfrm>
            <a:off x="4810828" y="2379551"/>
            <a:ext cx="60804" cy="579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1"/>
          <p:cNvSpPr/>
          <p:nvPr/>
        </p:nvSpPr>
        <p:spPr>
          <a:xfrm>
            <a:off x="5391165" y="1934800"/>
            <a:ext cx="60804" cy="579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1"/>
          <p:cNvSpPr/>
          <p:nvPr/>
        </p:nvSpPr>
        <p:spPr>
          <a:xfrm>
            <a:off x="6613760" y="2172582"/>
            <a:ext cx="60804" cy="579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1"/>
          <p:cNvSpPr/>
          <p:nvPr/>
        </p:nvSpPr>
        <p:spPr>
          <a:xfrm>
            <a:off x="4975804" y="1543353"/>
            <a:ext cx="88900" cy="889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1"/>
          <p:cNvSpPr/>
          <p:nvPr/>
        </p:nvSpPr>
        <p:spPr>
          <a:xfrm>
            <a:off x="4077780" y="2574869"/>
            <a:ext cx="88900" cy="889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1"/>
          <p:cNvSpPr/>
          <p:nvPr/>
        </p:nvSpPr>
        <p:spPr>
          <a:xfrm>
            <a:off x="7137930" y="1566419"/>
            <a:ext cx="60804" cy="579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1"/>
          <p:cNvSpPr/>
          <p:nvPr/>
        </p:nvSpPr>
        <p:spPr>
          <a:xfrm>
            <a:off x="7928905" y="2375286"/>
            <a:ext cx="60804" cy="579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1"/>
          <p:cNvSpPr/>
          <p:nvPr/>
        </p:nvSpPr>
        <p:spPr>
          <a:xfrm>
            <a:off x="8178120" y="3307179"/>
            <a:ext cx="88900" cy="889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1"/>
          <p:cNvSpPr/>
          <p:nvPr/>
        </p:nvSpPr>
        <p:spPr>
          <a:xfrm>
            <a:off x="7443660" y="2342852"/>
            <a:ext cx="47997" cy="45719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1"/>
          <p:cNvSpPr txBox="1"/>
          <p:nvPr/>
        </p:nvSpPr>
        <p:spPr>
          <a:xfrm>
            <a:off x="4739380" y="2885639"/>
            <a:ext cx="2718720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zh-TW" sz="6000" u="none" cap="none" strike="noStrike">
                <a:solidFill>
                  <a:srgbClr val="0070C0"/>
                </a:solidFill>
                <a:latin typeface="Teko"/>
                <a:ea typeface="Teko"/>
                <a:cs typeface="Teko"/>
                <a:sym typeface="Teko"/>
              </a:rPr>
              <a:t>202</a:t>
            </a:r>
            <a:r>
              <a:rPr lang="zh-TW" sz="6000">
                <a:solidFill>
                  <a:srgbClr val="0070C0"/>
                </a:solidFill>
                <a:latin typeface="Teko"/>
                <a:ea typeface="Teko"/>
                <a:cs typeface="Teko"/>
                <a:sym typeface="Teko"/>
              </a:rPr>
              <a:t>3</a:t>
            </a:r>
            <a:endParaRPr b="0" i="0" sz="6000" u="none" cap="none" strike="noStrike">
              <a:solidFill>
                <a:srgbClr val="0070C0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26" name="Google Shape;426;p1"/>
          <p:cNvSpPr txBox="1"/>
          <p:nvPr/>
        </p:nvSpPr>
        <p:spPr>
          <a:xfrm>
            <a:off x="-176801" y="3581874"/>
            <a:ext cx="4517624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zh-TW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報告人：董諺承</a:t>
            </a:r>
            <a:r>
              <a:rPr lang="zh-TW" sz="1200">
                <a:solidFill>
                  <a:schemeClr val="lt1"/>
                </a:solidFill>
              </a:rPr>
              <a:t>、沈治翰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1"/>
          <p:cNvSpPr txBox="1"/>
          <p:nvPr/>
        </p:nvSpPr>
        <p:spPr>
          <a:xfrm>
            <a:off x="900494" y="2983056"/>
            <a:ext cx="2141904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zh-TW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指導老師：劉又齊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1"/>
          <p:cNvSpPr txBox="1"/>
          <p:nvPr/>
        </p:nvSpPr>
        <p:spPr>
          <a:xfrm>
            <a:off x="8755872" y="3084726"/>
            <a:ext cx="253183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Java</a:t>
            </a:r>
            <a:r>
              <a:rPr lang="zh-TW" sz="2800">
                <a:solidFill>
                  <a:schemeClr val="lt1"/>
                </a:solidFill>
              </a:rPr>
              <a:t>S</a:t>
            </a:r>
            <a:r>
              <a:rPr b="0" i="0" lang="zh-TW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cript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9" name="Google Shape;429;p1"/>
          <p:cNvCxnSpPr/>
          <p:nvPr/>
        </p:nvCxnSpPr>
        <p:spPr>
          <a:xfrm>
            <a:off x="1458414" y="3480453"/>
            <a:ext cx="2386683" cy="0"/>
          </a:xfrm>
          <a:prstGeom prst="straightConnector1">
            <a:avLst/>
          </a:prstGeom>
          <a:noFill/>
          <a:ln cap="flat" cmpd="sng" w="9525">
            <a:solidFill>
              <a:schemeClr val="lt1">
                <a:alpha val="3137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30" name="Google Shape;430;p1"/>
          <p:cNvCxnSpPr/>
          <p:nvPr/>
        </p:nvCxnSpPr>
        <p:spPr>
          <a:xfrm rot="10800000">
            <a:off x="8361235" y="3480453"/>
            <a:ext cx="2386683" cy="0"/>
          </a:xfrm>
          <a:prstGeom prst="straightConnector1">
            <a:avLst/>
          </a:prstGeom>
          <a:noFill/>
          <a:ln cap="flat" cmpd="sng" w="9525">
            <a:solidFill>
              <a:schemeClr val="lt1">
                <a:alpha val="31372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>
        <p14:flash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4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0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7" name="Google Shape;1007;p10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008" name="Google Shape;1008;p10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10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10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11" name="Google Shape;1011;p10"/>
          <p:cNvSpPr txBox="1"/>
          <p:nvPr/>
        </p:nvSpPr>
        <p:spPr>
          <a:xfrm>
            <a:off x="9969500" y="-571500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2" name="Google Shape;1012;p10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3" name="Google Shape;1013;p10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4" name="Google Shape;1014;p10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5" name="Google Shape;1015;p10"/>
          <p:cNvSpPr txBox="1"/>
          <p:nvPr/>
        </p:nvSpPr>
        <p:spPr>
          <a:xfrm>
            <a:off x="11161450" y="147185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JS宣告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6" name="Google Shape;1016;p10"/>
          <p:cNvSpPr txBox="1"/>
          <p:nvPr/>
        </p:nvSpPr>
        <p:spPr>
          <a:xfrm>
            <a:off x="1204797" y="542686"/>
            <a:ext cx="142859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VAR、LET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7" name="Google Shape;1017;p10"/>
          <p:cNvSpPr/>
          <p:nvPr/>
        </p:nvSpPr>
        <p:spPr>
          <a:xfrm>
            <a:off x="2850940" y="824294"/>
            <a:ext cx="6096000" cy="5632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function varTest()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var x = 1;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x = 2;  // 這裡的 x 與 function 區塊內部的 x 是一樣的，因此會影響 function 區塊內所有的 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b="0" i="0" lang="zh-TW" sz="1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console.log(x);  //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b="0" i="0" lang="zh-TW" sz="1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console.log(x);  //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function letTest()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let x = 1;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let x = 2;  // 這裡的 x 與 function 區塊內部的 x 是不同的，只會作用在這層 block 區塊中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b="0" i="0" lang="zh-TW" sz="1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console.log(x);  //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b="0" i="0" lang="zh-TW" sz="1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console.log(x);  //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11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4" name="Google Shape;1024;p11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025" name="Google Shape;1025;p11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11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11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8" name="Google Shape;1028;p11"/>
          <p:cNvSpPr txBox="1"/>
          <p:nvPr/>
        </p:nvSpPr>
        <p:spPr>
          <a:xfrm>
            <a:off x="9969500" y="-571500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9" name="Google Shape;1029;p11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0" name="Google Shape;1030;p11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1" name="Google Shape;1031;p11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2" name="Google Shape;1032;p11"/>
          <p:cNvSpPr txBox="1"/>
          <p:nvPr/>
        </p:nvSpPr>
        <p:spPr>
          <a:xfrm>
            <a:off x="11161450" y="147185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JS宣告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3" name="Google Shape;1033;p11"/>
          <p:cNvSpPr txBox="1"/>
          <p:nvPr/>
        </p:nvSpPr>
        <p:spPr>
          <a:xfrm>
            <a:off x="565313" y="1186199"/>
            <a:ext cx="7774757" cy="966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Constants (常數) 有點像使用 let 所宣告的變數，具有區塊可視範圍。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常數不能重複指定值，也不能重複宣告。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11"/>
          <p:cNvSpPr txBox="1"/>
          <p:nvPr/>
        </p:nvSpPr>
        <p:spPr>
          <a:xfrm>
            <a:off x="584883" y="362629"/>
            <a:ext cx="89133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Const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5" name="Google Shape;1035;p11"/>
          <p:cNvSpPr/>
          <p:nvPr/>
        </p:nvSpPr>
        <p:spPr>
          <a:xfrm>
            <a:off x="477267" y="2398642"/>
            <a:ext cx="609600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const number = 42;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try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number = 99;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 catch (err)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console.log(err);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// expected output: TypeError: invalid assignment to const `number'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// Note - error messages will vary depending on browser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console.log(number);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// expected output: 42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6" name="Google Shape;103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73267" y="3702431"/>
            <a:ext cx="5467350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12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3" name="Google Shape;1043;p12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044" name="Google Shape;1044;p12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12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12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7" name="Google Shape;1047;p12"/>
          <p:cNvSpPr txBox="1"/>
          <p:nvPr/>
        </p:nvSpPr>
        <p:spPr>
          <a:xfrm>
            <a:off x="8768219" y="-889265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" name="Google Shape;1048;p12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9" name="Google Shape;1049;p12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0" name="Google Shape;1050;p12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1" name="Google Shape;1051;p12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2" name="Google Shape;1052;p12"/>
          <p:cNvSpPr/>
          <p:nvPr/>
        </p:nvSpPr>
        <p:spPr>
          <a:xfrm>
            <a:off x="266753" y="1265832"/>
            <a:ext cx="871134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document.getElementById(id)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document.getElementById 用來根據 id 取得一個 HTML 元素。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p12"/>
          <p:cNvSpPr/>
          <p:nvPr/>
        </p:nvSpPr>
        <p:spPr>
          <a:xfrm>
            <a:off x="280950" y="2773673"/>
            <a:ext cx="6096000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&lt;title&gt;getElementById example&lt;/title&gt;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&lt;p id="para"&gt;Some text here&lt;/p&gt;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p12"/>
          <p:cNvSpPr/>
          <p:nvPr/>
        </p:nvSpPr>
        <p:spPr>
          <a:xfrm>
            <a:off x="6053070" y="3549506"/>
            <a:ext cx="5850063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var elem = document.getElementById('para');</a:t>
            </a:r>
            <a:endParaRPr b="0" i="0" sz="24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3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1" name="Google Shape;1061;p13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062" name="Google Shape;1062;p13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13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13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5" name="Google Shape;1065;p13"/>
          <p:cNvSpPr txBox="1"/>
          <p:nvPr/>
        </p:nvSpPr>
        <p:spPr>
          <a:xfrm>
            <a:off x="8768219" y="-889265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6" name="Google Shape;1066;p13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7" name="Google Shape;1067;p13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8" name="Google Shape;1068;p13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9" name="Google Shape;1069;p13"/>
          <p:cNvSpPr/>
          <p:nvPr/>
        </p:nvSpPr>
        <p:spPr>
          <a:xfrm>
            <a:off x="196086" y="1365198"/>
            <a:ext cx="11863367" cy="44210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zh-TW" sz="2400" u="none" cap="none" strike="noStrike">
                <a:solidFill>
                  <a:srgbClr val="FF0000"/>
                </a:solidFill>
                <a:latin typeface="Noto Sans"/>
                <a:ea typeface="Noto Sans"/>
                <a:cs typeface="Noto Sans"/>
                <a:sym typeface="Noto Sans"/>
              </a:rPr>
              <a:t>document.getElementsByTagName(name)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document.getElementsByTagName 用來根據 HTML 標籤 (tag) 名稱取得所有這個標籤的元素集合 (HTMLCollection)，返回的結果是一個像陣列 (array) 的物件。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每個 HTML DOM 元素也有 getElementsByTagName 方法 - node.getElementsByTagName(name)，用來找該元素下面的子元素。</a:t>
            </a:r>
            <a:endParaRPr b="0" i="0" sz="2400" u="none" cap="none" strike="noStrike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例如下一張的範例：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" name="Google Shape;1070;p13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14"/>
          <p:cNvSpPr txBox="1"/>
          <p:nvPr/>
        </p:nvSpPr>
        <p:spPr>
          <a:xfrm>
            <a:off x="4315460" y="516517"/>
            <a:ext cx="3561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7" name="Google Shape;1077;p14"/>
          <p:cNvGrpSpPr/>
          <p:nvPr/>
        </p:nvGrpSpPr>
        <p:grpSpPr>
          <a:xfrm>
            <a:off x="5826806" y="1018339"/>
            <a:ext cx="538327" cy="59700"/>
            <a:chOff x="5607050" y="1793751"/>
            <a:chExt cx="538327" cy="59700"/>
          </a:xfrm>
        </p:grpSpPr>
        <p:sp>
          <p:nvSpPr>
            <p:cNvPr id="1078" name="Google Shape;1078;p14"/>
            <p:cNvSpPr/>
            <p:nvPr/>
          </p:nvSpPr>
          <p:spPr>
            <a:xfrm>
              <a:off x="5607050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14"/>
            <p:cNvSpPr/>
            <p:nvPr/>
          </p:nvSpPr>
          <p:spPr>
            <a:xfrm>
              <a:off x="5846363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14"/>
            <p:cNvSpPr/>
            <p:nvPr/>
          </p:nvSpPr>
          <p:spPr>
            <a:xfrm>
              <a:off x="6085677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81" name="Google Shape;1081;p14"/>
          <p:cNvSpPr txBox="1"/>
          <p:nvPr/>
        </p:nvSpPr>
        <p:spPr>
          <a:xfrm>
            <a:off x="8768219" y="-889265"/>
            <a:ext cx="1968600" cy="45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2" name="Google Shape;1082;p14"/>
          <p:cNvSpPr/>
          <p:nvPr/>
        </p:nvSpPr>
        <p:spPr>
          <a:xfrm>
            <a:off x="2198339" y="-434315"/>
            <a:ext cx="7721100" cy="7721100"/>
          </a:xfrm>
          <a:prstGeom prst="ellipse">
            <a:avLst/>
          </a:prstGeom>
          <a:noFill/>
          <a:ln cap="flat" cmpd="sng" w="12700">
            <a:solidFill>
              <a:srgbClr val="0756A7">
                <a:alpha val="7333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3" name="Google Shape;1083;p14"/>
          <p:cNvSpPr/>
          <p:nvPr/>
        </p:nvSpPr>
        <p:spPr>
          <a:xfrm>
            <a:off x="2905109" y="275263"/>
            <a:ext cx="6307500" cy="6307500"/>
          </a:xfrm>
          <a:prstGeom prst="ellipse">
            <a:avLst/>
          </a:prstGeom>
          <a:noFill/>
          <a:ln cap="flat" cmpd="sng" w="9525">
            <a:solidFill>
              <a:srgbClr val="65D3F6">
                <a:alpha val="1059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4" name="Google Shape;1084;p14"/>
          <p:cNvSpPr/>
          <p:nvPr/>
        </p:nvSpPr>
        <p:spPr>
          <a:xfrm>
            <a:off x="1455281" y="-1211719"/>
            <a:ext cx="9281400" cy="9281400"/>
          </a:xfrm>
          <a:prstGeom prst="ellipse">
            <a:avLst/>
          </a:prstGeom>
          <a:noFill/>
          <a:ln cap="flat" cmpd="sng" w="9525">
            <a:solidFill>
              <a:srgbClr val="0756A7">
                <a:alpha val="941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5" name="Google Shape;1085;p14"/>
          <p:cNvSpPr/>
          <p:nvPr/>
        </p:nvSpPr>
        <p:spPr>
          <a:xfrm>
            <a:off x="477267" y="275263"/>
            <a:ext cx="6096000" cy="6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&lt;title&gt;getElementsByTagName example&lt;/title&gt;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&lt;/head&gt;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&lt;p&gt;Some outer text&lt;/p&gt;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&lt;p&gt;Some outer text&lt;/p&gt;   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&lt;div id="div1"&gt;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&lt;p&gt;Some div1 text&lt;/p&gt;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&lt;p&gt;Some div1 text&lt;/p&gt;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&lt;p&gt;Some div1 text&lt;/p&gt;  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&lt;div id="div2"&gt;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&lt;p&gt;Some div2 text&lt;/p&gt;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&lt;p&gt;Some div2 text&lt;/p&gt;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&lt;/div&gt;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&lt;/div&gt;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&lt;p&gt;Some outer text&lt;/p&gt;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&lt;p&gt;Some outer text&lt;/p&gt;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6" name="Google Shape;1086;p14"/>
          <p:cNvSpPr/>
          <p:nvPr/>
        </p:nvSpPr>
        <p:spPr>
          <a:xfrm>
            <a:off x="7574935" y="95230"/>
            <a:ext cx="6096000" cy="69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function getAllParaElems()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取得所有的 &lt;p&gt;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allParas = document.getElementsByTagName('p');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取得總共有幾個 &lt;p&gt;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num = 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num = allParas.length;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function div1ParaElems()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取得 id 為 div1 的 HTML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div1 = document.getElementById('div1');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取得 div1 下面所有的 &lt;p&gt;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div1Paras = div1.getElementsByTagName('p');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取得 div1 下面總共有幾個 &lt;p&gt;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num = 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num = div1Paras.length;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function div2ParaElems()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取得 id 為 div1 的 HTML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div2 = document.getElementById('div2');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取得 div2 下面所有的 &lt;p&gt;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div2Paras = div2.getElementsByTagName('p');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取得 div2 下面總共有幾個 &lt;p&gt;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num =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num = div2Paras.length;</a:t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7" name="Google Shape;1087;p14"/>
          <p:cNvSpPr txBox="1"/>
          <p:nvPr/>
        </p:nvSpPr>
        <p:spPr>
          <a:xfrm>
            <a:off x="10683272" y="116407"/>
            <a:ext cx="141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15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4" name="Google Shape;1094;p15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095" name="Google Shape;1095;p15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15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15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98" name="Google Shape;1098;p15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" name="Google Shape;1099;p15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0" name="Google Shape;1100;p15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1" name="Google Shape;1101;p15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2" name="Google Shape;1102;p15"/>
          <p:cNvSpPr/>
          <p:nvPr/>
        </p:nvSpPr>
        <p:spPr>
          <a:xfrm>
            <a:off x="329388" y="714236"/>
            <a:ext cx="11281063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document.getElementsByName(name)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document.getElementsByName 用來取得特定名稱 (name) 的 HTML 元素集合 (NodeList Collection)，返回的結果是一個像陣列 (array) 的物件。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例如這一個 HTML 頁面：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3" name="Google Shape;1103;p15"/>
          <p:cNvSpPr/>
          <p:nvPr/>
        </p:nvSpPr>
        <p:spPr>
          <a:xfrm>
            <a:off x="415099" y="2697734"/>
            <a:ext cx="6096000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&lt;title&gt;getElementsByName example&lt;/title&gt;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&lt;/head&gt;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&lt;form name="up"&gt;&lt;input type="text"&gt;&lt;/form&gt;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&lt;div name="down"&gt;&lt;input type="text"&gt;&lt;/div&gt;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4" name="Google Shape;1104;p15"/>
          <p:cNvSpPr/>
          <p:nvPr/>
        </p:nvSpPr>
        <p:spPr>
          <a:xfrm>
            <a:off x="6516951" y="3138977"/>
            <a:ext cx="6096000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// 取得 name 是 up 的元素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 upForms = document.getElementsByName('up');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// 輸出 "FORM"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console.log(upForms[0].tagName);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&lt;/script&gt;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5" name="Google Shape;1105;p15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16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2" name="Google Shape;1112;p16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113" name="Google Shape;1113;p16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16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16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16" name="Google Shape;1116;p16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Google Shape;1117;p16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8" name="Google Shape;1118;p16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9" name="Google Shape;1119;p16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0" name="Google Shape;1120;p16"/>
          <p:cNvSpPr/>
          <p:nvPr/>
        </p:nvSpPr>
        <p:spPr>
          <a:xfrm>
            <a:off x="161176" y="683194"/>
            <a:ext cx="11450782" cy="24006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document.getElementsByClassName(names)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document.getElementsByClassName 用來取得特定類別名稱 (class name) 的 HTML 元素集合 (HTMLCollection)，返回的結果是一個像陣列 (array) 的物件。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每個 HTML DOM 元素也有 getElementsByClassName 方法 - node.getElementsByClassName(names)，用來找該元素下面的子元素。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1" name="Google Shape;1121;p16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2" name="Google Shape;1122;p16"/>
          <p:cNvSpPr/>
          <p:nvPr/>
        </p:nvSpPr>
        <p:spPr>
          <a:xfrm>
            <a:off x="1073279" y="3077450"/>
            <a:ext cx="609600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&lt;title&gt;getElementsByClassName example&lt;/title&gt;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&lt;/head&gt;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&lt;div id="parent-id"&gt;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&lt;p&gt;hello word1&lt;/p&gt;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&lt;p class="test"&gt;hello word2&lt;/p&gt;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&lt;p&gt;hello word3&lt;/p&gt;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&lt;p&gt;hello word4&lt;/p&gt;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&lt;/div&gt;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3" name="Google Shape;1123;p16"/>
          <p:cNvSpPr/>
          <p:nvPr/>
        </p:nvSpPr>
        <p:spPr>
          <a:xfrm>
            <a:off x="5869343" y="3083851"/>
            <a:ext cx="6096000" cy="3139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// 取得 id 為 parent-id 的 HTML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 parentDOM = document.getElementById('parent-id');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// 取得 parentDOM 下面所有 class 是 test 的 HTML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 test = parentDOM.getElementsByClassName('test');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// 輸出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console.log(test.length)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// 輸出 &lt;p class="test"&gt;hello word2&lt;/p&gt;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console.log(parentDOM.getElementsByClassName('test')[0]);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17"/>
          <p:cNvSpPr txBox="1"/>
          <p:nvPr/>
        </p:nvSpPr>
        <p:spPr>
          <a:xfrm>
            <a:off x="4315460" y="516517"/>
            <a:ext cx="3561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0" name="Google Shape;1130;p17"/>
          <p:cNvGrpSpPr/>
          <p:nvPr/>
        </p:nvGrpSpPr>
        <p:grpSpPr>
          <a:xfrm>
            <a:off x="5826806" y="1018339"/>
            <a:ext cx="538327" cy="59700"/>
            <a:chOff x="5607050" y="1793751"/>
            <a:chExt cx="538327" cy="59700"/>
          </a:xfrm>
        </p:grpSpPr>
        <p:sp>
          <p:nvSpPr>
            <p:cNvPr id="1131" name="Google Shape;1131;p17"/>
            <p:cNvSpPr/>
            <p:nvPr/>
          </p:nvSpPr>
          <p:spPr>
            <a:xfrm>
              <a:off x="5607050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17"/>
            <p:cNvSpPr/>
            <p:nvPr/>
          </p:nvSpPr>
          <p:spPr>
            <a:xfrm>
              <a:off x="5846363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17"/>
            <p:cNvSpPr/>
            <p:nvPr/>
          </p:nvSpPr>
          <p:spPr>
            <a:xfrm>
              <a:off x="6085677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4" name="Google Shape;1134;p17"/>
          <p:cNvSpPr txBox="1"/>
          <p:nvPr/>
        </p:nvSpPr>
        <p:spPr>
          <a:xfrm>
            <a:off x="8451991" y="-920437"/>
            <a:ext cx="1968600" cy="45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5" name="Google Shape;1135;p17"/>
          <p:cNvSpPr/>
          <p:nvPr/>
        </p:nvSpPr>
        <p:spPr>
          <a:xfrm>
            <a:off x="2198339" y="-434315"/>
            <a:ext cx="7721100" cy="7721100"/>
          </a:xfrm>
          <a:prstGeom prst="ellipse">
            <a:avLst/>
          </a:prstGeom>
          <a:noFill/>
          <a:ln cap="flat" cmpd="sng" w="12700">
            <a:solidFill>
              <a:srgbClr val="0756A7">
                <a:alpha val="7333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6" name="Google Shape;1136;p17"/>
          <p:cNvSpPr/>
          <p:nvPr/>
        </p:nvSpPr>
        <p:spPr>
          <a:xfrm>
            <a:off x="2905109" y="275263"/>
            <a:ext cx="6307500" cy="6307500"/>
          </a:xfrm>
          <a:prstGeom prst="ellipse">
            <a:avLst/>
          </a:prstGeom>
          <a:noFill/>
          <a:ln cap="flat" cmpd="sng" w="9525">
            <a:solidFill>
              <a:srgbClr val="65D3F6">
                <a:alpha val="1059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7" name="Google Shape;1137;p17"/>
          <p:cNvSpPr/>
          <p:nvPr/>
        </p:nvSpPr>
        <p:spPr>
          <a:xfrm>
            <a:off x="1455281" y="-1211719"/>
            <a:ext cx="9281400" cy="9281400"/>
          </a:xfrm>
          <a:prstGeom prst="ellipse">
            <a:avLst/>
          </a:prstGeom>
          <a:noFill/>
          <a:ln cap="flat" cmpd="sng" w="9525">
            <a:solidFill>
              <a:srgbClr val="0756A7">
                <a:alpha val="941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8" name="Google Shape;1138;p17"/>
          <p:cNvSpPr txBox="1"/>
          <p:nvPr/>
        </p:nvSpPr>
        <p:spPr>
          <a:xfrm>
            <a:off x="10683272" y="116407"/>
            <a:ext cx="141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9" name="Google Shape;1139;p17"/>
          <p:cNvSpPr/>
          <p:nvPr/>
        </p:nvSpPr>
        <p:spPr>
          <a:xfrm>
            <a:off x="268830" y="1058578"/>
            <a:ext cx="11714100" cy="56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document.querySelector(selectors)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document.querySelector 讓你可以用 CSS 選擇器 (CSS selectors) 來尋找符合條件且第一個找到的 HTML 元素。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每個 HTML DOM 元素也有 querySelector 方法 - node.querySelector(selectors)，用來找該元素下面的子元素。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&lt;script&gt;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// 找出 class name 是 yourclassname 的 HTML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 el1 = document.querySelector('. yourclassname 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// 找出 class name 有 user-panel 和 main 的 &lt;div&gt; 元素下面，name 屬性是 login 的 &lt;input&gt; 子元素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 el2 = document.querySelector('div.user-panel.main input[name=login]');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&lt;/script&gt;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18"/>
          <p:cNvSpPr txBox="1"/>
          <p:nvPr/>
        </p:nvSpPr>
        <p:spPr>
          <a:xfrm>
            <a:off x="4315460" y="516517"/>
            <a:ext cx="3561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6" name="Google Shape;1146;p18"/>
          <p:cNvGrpSpPr/>
          <p:nvPr/>
        </p:nvGrpSpPr>
        <p:grpSpPr>
          <a:xfrm>
            <a:off x="5826806" y="1018339"/>
            <a:ext cx="538327" cy="59700"/>
            <a:chOff x="5607050" y="1793751"/>
            <a:chExt cx="538327" cy="59700"/>
          </a:xfrm>
        </p:grpSpPr>
        <p:sp>
          <p:nvSpPr>
            <p:cNvPr id="1147" name="Google Shape;1147;p18"/>
            <p:cNvSpPr/>
            <p:nvPr/>
          </p:nvSpPr>
          <p:spPr>
            <a:xfrm>
              <a:off x="5607050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18"/>
            <p:cNvSpPr/>
            <p:nvPr/>
          </p:nvSpPr>
          <p:spPr>
            <a:xfrm>
              <a:off x="5846363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18"/>
            <p:cNvSpPr/>
            <p:nvPr/>
          </p:nvSpPr>
          <p:spPr>
            <a:xfrm>
              <a:off x="6085677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50" name="Google Shape;1150;p18"/>
          <p:cNvSpPr txBox="1"/>
          <p:nvPr/>
        </p:nvSpPr>
        <p:spPr>
          <a:xfrm>
            <a:off x="8451991" y="-920437"/>
            <a:ext cx="1968600" cy="45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1" name="Google Shape;1151;p18"/>
          <p:cNvSpPr/>
          <p:nvPr/>
        </p:nvSpPr>
        <p:spPr>
          <a:xfrm>
            <a:off x="2198339" y="-434315"/>
            <a:ext cx="7721100" cy="7721100"/>
          </a:xfrm>
          <a:prstGeom prst="ellipse">
            <a:avLst/>
          </a:prstGeom>
          <a:noFill/>
          <a:ln cap="flat" cmpd="sng" w="12700">
            <a:solidFill>
              <a:srgbClr val="0756A7">
                <a:alpha val="7333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2" name="Google Shape;1152;p18"/>
          <p:cNvSpPr/>
          <p:nvPr/>
        </p:nvSpPr>
        <p:spPr>
          <a:xfrm>
            <a:off x="2905109" y="275263"/>
            <a:ext cx="6307500" cy="6307500"/>
          </a:xfrm>
          <a:prstGeom prst="ellipse">
            <a:avLst/>
          </a:prstGeom>
          <a:noFill/>
          <a:ln cap="flat" cmpd="sng" w="9525">
            <a:solidFill>
              <a:srgbClr val="65D3F6">
                <a:alpha val="1059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3" name="Google Shape;1153;p18"/>
          <p:cNvSpPr/>
          <p:nvPr/>
        </p:nvSpPr>
        <p:spPr>
          <a:xfrm>
            <a:off x="1455281" y="-1211719"/>
            <a:ext cx="9281400" cy="9281400"/>
          </a:xfrm>
          <a:prstGeom prst="ellipse">
            <a:avLst/>
          </a:prstGeom>
          <a:noFill/>
          <a:ln cap="flat" cmpd="sng" w="9525">
            <a:solidFill>
              <a:srgbClr val="0756A7">
                <a:alpha val="941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4" name="Google Shape;1154;p18"/>
          <p:cNvSpPr txBox="1"/>
          <p:nvPr/>
        </p:nvSpPr>
        <p:spPr>
          <a:xfrm>
            <a:off x="10683272" y="116407"/>
            <a:ext cx="141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5" name="Google Shape;1155;p18"/>
          <p:cNvSpPr/>
          <p:nvPr/>
        </p:nvSpPr>
        <p:spPr>
          <a:xfrm>
            <a:off x="345765" y="757771"/>
            <a:ext cx="11426100" cy="28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document.querySelectorAll(selectors)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document.querySelectorAll 讓你可以用 CSS 選擇器 (CSS selectors) 來尋找所有符合條件的 HTML 元素集合 (NodeList)。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每個 HTML DOM 元素也有 querySelectorAll 方法 - node.querySelectorAll(selectors)，用來找該元素下面的子元素。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6" name="Google Shape;1156;p18"/>
          <p:cNvSpPr/>
          <p:nvPr/>
        </p:nvSpPr>
        <p:spPr>
          <a:xfrm>
            <a:off x="1457231" y="3738029"/>
            <a:ext cx="9816000" cy="26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// 找出所有 class name 是 yourclassname或 bar 的 &lt;div&gt;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 elems1 = document.querySelectorAll('div. yourclassname, div.bar');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// 找出所有的 &lt;p&gt; 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 elems2 = document.querySelectorAll('p');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&lt;script&gt;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19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3" name="Google Shape;1163;p19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164" name="Google Shape;1164;p19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19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19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67" name="Google Shape;1167;p19"/>
          <p:cNvSpPr txBox="1"/>
          <p:nvPr/>
        </p:nvSpPr>
        <p:spPr>
          <a:xfrm>
            <a:off x="8768219" y="-889265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8" name="Google Shape;1168;p19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9" name="Google Shape;1169;p19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0" name="Google Shape;1170;p19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1" name="Google Shape;1171;p19"/>
          <p:cNvSpPr txBox="1"/>
          <p:nvPr/>
        </p:nvSpPr>
        <p:spPr>
          <a:xfrm>
            <a:off x="11161450" y="147185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2" name="Google Shape;1172;p19"/>
          <p:cNvSpPr/>
          <p:nvPr/>
        </p:nvSpPr>
        <p:spPr>
          <a:xfrm>
            <a:off x="709720" y="1152236"/>
            <a:ext cx="10234172" cy="46166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JavaScript語言長期以來並未內建支援模組系統，社群上發展了兩套知名的模組系統，但它們並不相容: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CommonJS Modules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Asynchronous Module Definition (AMD)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ES6中加入了模組系統的支援，它採用了CommonJS與AMD的優點，成了未來JavaScript語言中重要的特性。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1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6" name="Google Shape;436;p2"/>
          <p:cNvGrpSpPr/>
          <p:nvPr/>
        </p:nvGrpSpPr>
        <p:grpSpPr>
          <a:xfrm>
            <a:off x="-169241" y="0"/>
            <a:ext cx="12381160" cy="5496985"/>
            <a:chOff x="-169241" y="0"/>
            <a:chExt cx="12381160" cy="5496985"/>
          </a:xfrm>
        </p:grpSpPr>
        <p:cxnSp>
          <p:nvCxnSpPr>
            <p:cNvPr id="437" name="Google Shape;437;p2"/>
            <p:cNvCxnSpPr/>
            <p:nvPr/>
          </p:nvCxnSpPr>
          <p:spPr>
            <a:xfrm>
              <a:off x="1848051" y="0"/>
              <a:ext cx="625642" cy="1241659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8" name="Google Shape;438;p2"/>
            <p:cNvCxnSpPr/>
            <p:nvPr/>
          </p:nvCxnSpPr>
          <p:spPr>
            <a:xfrm>
              <a:off x="2400300" y="0"/>
              <a:ext cx="1511300" cy="1241659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9" name="Google Shape;439;p2"/>
            <p:cNvCxnSpPr/>
            <p:nvPr/>
          </p:nvCxnSpPr>
          <p:spPr>
            <a:xfrm>
              <a:off x="2846571" y="0"/>
              <a:ext cx="709429" cy="1241659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0" name="Google Shape;440;p2"/>
            <p:cNvCxnSpPr/>
            <p:nvPr/>
          </p:nvCxnSpPr>
          <p:spPr>
            <a:xfrm>
              <a:off x="3155950" y="0"/>
              <a:ext cx="84287" cy="768350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1" name="Google Shape;441;p2"/>
            <p:cNvCxnSpPr/>
            <p:nvPr/>
          </p:nvCxnSpPr>
          <p:spPr>
            <a:xfrm flipH="1">
              <a:off x="2720975" y="644525"/>
              <a:ext cx="477118" cy="549275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2" name="Google Shape;442;p2"/>
            <p:cNvCxnSpPr/>
            <p:nvPr/>
          </p:nvCxnSpPr>
          <p:spPr>
            <a:xfrm>
              <a:off x="82550" y="488950"/>
              <a:ext cx="2139165" cy="850900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3" name="Google Shape;443;p2"/>
            <p:cNvCxnSpPr/>
            <p:nvPr/>
          </p:nvCxnSpPr>
          <p:spPr>
            <a:xfrm>
              <a:off x="82550" y="970059"/>
              <a:ext cx="2078322" cy="318991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4" name="Google Shape;444;p2"/>
            <p:cNvCxnSpPr/>
            <p:nvPr/>
          </p:nvCxnSpPr>
          <p:spPr>
            <a:xfrm flipH="1" rot="10800000">
              <a:off x="-91053" y="1770159"/>
              <a:ext cx="2251925" cy="330310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5" name="Google Shape;445;p2"/>
            <p:cNvCxnSpPr/>
            <p:nvPr/>
          </p:nvCxnSpPr>
          <p:spPr>
            <a:xfrm flipH="1" rot="10800000">
              <a:off x="-169241" y="2530778"/>
              <a:ext cx="2642934" cy="215955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6" name="Google Shape;446;p2"/>
            <p:cNvCxnSpPr/>
            <p:nvPr/>
          </p:nvCxnSpPr>
          <p:spPr>
            <a:xfrm flipH="1" rot="10800000">
              <a:off x="1121711" y="2178657"/>
              <a:ext cx="1039161" cy="568076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7" name="Google Shape;447;p2"/>
            <p:cNvCxnSpPr/>
            <p:nvPr/>
          </p:nvCxnSpPr>
          <p:spPr>
            <a:xfrm>
              <a:off x="0" y="4191000"/>
              <a:ext cx="2221715" cy="500270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8" name="Google Shape;448;p2"/>
            <p:cNvCxnSpPr/>
            <p:nvPr/>
          </p:nvCxnSpPr>
          <p:spPr>
            <a:xfrm>
              <a:off x="82550" y="4250267"/>
              <a:ext cx="1028307" cy="1236133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9" name="Google Shape;449;p2"/>
            <p:cNvCxnSpPr/>
            <p:nvPr/>
          </p:nvCxnSpPr>
          <p:spPr>
            <a:xfrm flipH="1" rot="10800000">
              <a:off x="1110857" y="4691270"/>
              <a:ext cx="1110858" cy="795130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0" name="Google Shape;450;p2"/>
            <p:cNvCxnSpPr/>
            <p:nvPr/>
          </p:nvCxnSpPr>
          <p:spPr>
            <a:xfrm>
              <a:off x="8551333" y="0"/>
              <a:ext cx="990600" cy="384175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1" name="Google Shape;451;p2"/>
            <p:cNvCxnSpPr/>
            <p:nvPr/>
          </p:nvCxnSpPr>
          <p:spPr>
            <a:xfrm flipH="1">
              <a:off x="9211733" y="0"/>
              <a:ext cx="262468" cy="1193800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2" name="Google Shape;452;p2"/>
            <p:cNvCxnSpPr/>
            <p:nvPr/>
          </p:nvCxnSpPr>
          <p:spPr>
            <a:xfrm flipH="1">
              <a:off x="8331200" y="0"/>
              <a:ext cx="1803401" cy="1241659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3" name="Google Shape;453;p2"/>
            <p:cNvCxnSpPr/>
            <p:nvPr/>
          </p:nvCxnSpPr>
          <p:spPr>
            <a:xfrm flipH="1">
              <a:off x="9342968" y="0"/>
              <a:ext cx="1358899" cy="1265354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4" name="Google Shape;454;p2"/>
            <p:cNvCxnSpPr/>
            <p:nvPr/>
          </p:nvCxnSpPr>
          <p:spPr>
            <a:xfrm flipH="1">
              <a:off x="9632987" y="0"/>
              <a:ext cx="569346" cy="1339850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5" name="Google Shape;455;p2"/>
            <p:cNvCxnSpPr/>
            <p:nvPr/>
          </p:nvCxnSpPr>
          <p:spPr>
            <a:xfrm flipH="1">
              <a:off x="9762066" y="192087"/>
              <a:ext cx="2358800" cy="1247246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6" name="Google Shape;456;p2"/>
            <p:cNvCxnSpPr/>
            <p:nvPr/>
          </p:nvCxnSpPr>
          <p:spPr>
            <a:xfrm flipH="1">
              <a:off x="9827393" y="0"/>
              <a:ext cx="1746540" cy="1651288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7" name="Google Shape;457;p2"/>
            <p:cNvCxnSpPr/>
            <p:nvPr/>
          </p:nvCxnSpPr>
          <p:spPr>
            <a:xfrm>
              <a:off x="10492352" y="1129554"/>
              <a:ext cx="1628514" cy="868579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8" name="Google Shape;458;p2"/>
            <p:cNvCxnSpPr/>
            <p:nvPr/>
          </p:nvCxnSpPr>
          <p:spPr>
            <a:xfrm>
              <a:off x="10424620" y="1066800"/>
              <a:ext cx="1787299" cy="273050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9" name="Google Shape;459;p2"/>
            <p:cNvCxnSpPr/>
            <p:nvPr/>
          </p:nvCxnSpPr>
          <p:spPr>
            <a:xfrm>
              <a:off x="9827393" y="1900622"/>
              <a:ext cx="2293473" cy="732779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0" name="Google Shape;460;p2"/>
            <p:cNvCxnSpPr/>
            <p:nvPr/>
          </p:nvCxnSpPr>
          <p:spPr>
            <a:xfrm>
              <a:off x="9632987" y="2603004"/>
              <a:ext cx="713280" cy="143729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1" name="Google Shape;461;p2"/>
            <p:cNvCxnSpPr/>
            <p:nvPr/>
          </p:nvCxnSpPr>
          <p:spPr>
            <a:xfrm flipH="1" rot="10800000">
              <a:off x="9414933" y="4200117"/>
              <a:ext cx="2705933" cy="422683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2" name="Google Shape;462;p2"/>
            <p:cNvCxnSpPr/>
            <p:nvPr/>
          </p:nvCxnSpPr>
          <p:spPr>
            <a:xfrm>
              <a:off x="9474201" y="4622800"/>
              <a:ext cx="660400" cy="635268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3" name="Google Shape;463;p2"/>
            <p:cNvCxnSpPr/>
            <p:nvPr/>
          </p:nvCxnSpPr>
          <p:spPr>
            <a:xfrm flipH="1" rot="10800000">
              <a:off x="10134601" y="4411459"/>
              <a:ext cx="839528" cy="846609"/>
            </a:xfrm>
            <a:prstGeom prst="straightConnector1">
              <a:avLst/>
            </a:prstGeom>
            <a:noFill/>
            <a:ln cap="flat" cmpd="sng" w="9525">
              <a:solidFill>
                <a:srgbClr val="F6F9FC">
                  <a:alpha val="3529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64" name="Google Shape;464;p2"/>
            <p:cNvSpPr/>
            <p:nvPr/>
          </p:nvSpPr>
          <p:spPr>
            <a:xfrm>
              <a:off x="3213701" y="663573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3160178" y="1003298"/>
              <a:ext cx="36000" cy="36000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2265884" y="414336"/>
              <a:ext cx="36000" cy="36000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957049" y="244311"/>
              <a:ext cx="45719" cy="45719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246782" y="2364273"/>
              <a:ext cx="45719" cy="45719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2078561" y="1274144"/>
              <a:ext cx="36000" cy="36000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335223" y="2603132"/>
              <a:ext cx="36000" cy="3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3418023" y="3645512"/>
              <a:ext cx="36000" cy="36000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2185715" y="4673270"/>
              <a:ext cx="36000" cy="36000"/>
            </a:xfrm>
            <a:prstGeom prst="ellipse">
              <a:avLst/>
            </a:prstGeom>
            <a:solidFill>
              <a:schemeClr val="lt1">
                <a:alpha val="35294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453" y="4182117"/>
              <a:ext cx="36000" cy="36000"/>
            </a:xfrm>
            <a:prstGeom prst="ellipse">
              <a:avLst/>
            </a:prstGeom>
            <a:solidFill>
              <a:schemeClr val="lt1">
                <a:alpha val="2352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096580" y="5460985"/>
              <a:ext cx="36000" cy="36000"/>
            </a:xfrm>
            <a:prstGeom prst="ellipse">
              <a:avLst/>
            </a:prstGeom>
            <a:solidFill>
              <a:schemeClr val="lt1">
                <a:alpha val="2352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0154209" y="424378"/>
              <a:ext cx="45719" cy="45719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8150191" y="59737"/>
              <a:ext cx="36000" cy="36000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9382640" y="311618"/>
              <a:ext cx="36000" cy="36000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9533458" y="373259"/>
              <a:ext cx="36000" cy="36000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9339791" y="514547"/>
              <a:ext cx="36000" cy="36000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9858541" y="750350"/>
              <a:ext cx="36000" cy="3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10401699" y="1073324"/>
              <a:ext cx="36000" cy="3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11074613" y="885729"/>
              <a:ext cx="45719" cy="45719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10554365" y="2728733"/>
              <a:ext cx="36000" cy="3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9451341" y="4215300"/>
              <a:ext cx="45719" cy="45719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11410316" y="4511555"/>
              <a:ext cx="45719" cy="45719"/>
            </a:xfrm>
            <a:prstGeom prst="ellipse">
              <a:avLst/>
            </a:prstGeom>
            <a:solidFill>
              <a:schemeClr val="lt1">
                <a:alpha val="32549"/>
              </a:scheme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10101776" y="5254893"/>
              <a:ext cx="36000" cy="3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9464676" y="4611688"/>
              <a:ext cx="36000" cy="36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8" name="Google Shape;488;p2"/>
          <p:cNvGrpSpPr/>
          <p:nvPr/>
        </p:nvGrpSpPr>
        <p:grpSpPr>
          <a:xfrm>
            <a:off x="1280774" y="3313443"/>
            <a:ext cx="1254116" cy="1326700"/>
            <a:chOff x="1873642" y="3313443"/>
            <a:chExt cx="1254116" cy="1326700"/>
          </a:xfrm>
        </p:grpSpPr>
        <p:cxnSp>
          <p:nvCxnSpPr>
            <p:cNvPr id="489" name="Google Shape;489;p2"/>
            <p:cNvCxnSpPr/>
            <p:nvPr/>
          </p:nvCxnSpPr>
          <p:spPr>
            <a:xfrm>
              <a:off x="2530858" y="3730854"/>
              <a:ext cx="596900" cy="63942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490" name="Google Shape;490;p2"/>
            <p:cNvCxnSpPr/>
            <p:nvPr/>
          </p:nvCxnSpPr>
          <p:spPr>
            <a:xfrm>
              <a:off x="1873642" y="3313443"/>
              <a:ext cx="839425" cy="859557"/>
            </a:xfrm>
            <a:prstGeom prst="straightConnector1">
              <a:avLst/>
            </a:prstGeom>
            <a:noFill/>
            <a:ln cap="flat" cmpd="sng" w="9525">
              <a:solidFill>
                <a:srgbClr val="65D3F6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491" name="Google Shape;491;p2"/>
            <p:cNvCxnSpPr/>
            <p:nvPr/>
          </p:nvCxnSpPr>
          <p:spPr>
            <a:xfrm>
              <a:off x="2205417" y="3970172"/>
              <a:ext cx="455753" cy="470963"/>
            </a:xfrm>
            <a:prstGeom prst="straightConnector1">
              <a:avLst/>
            </a:prstGeom>
            <a:noFill/>
            <a:ln cap="flat" cmpd="sng" w="9525">
              <a:solidFill>
                <a:srgbClr val="0756A7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492" name="Google Shape;492;p2"/>
            <p:cNvCxnSpPr/>
            <p:nvPr/>
          </p:nvCxnSpPr>
          <p:spPr>
            <a:xfrm>
              <a:off x="2688535" y="4306624"/>
              <a:ext cx="353428" cy="333519"/>
            </a:xfrm>
            <a:prstGeom prst="straightConnector1">
              <a:avLst/>
            </a:prstGeom>
            <a:noFill/>
            <a:ln cap="flat" cmpd="sng" w="9525">
              <a:solidFill>
                <a:srgbClr val="D13694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</p:grpSp>
      <p:grpSp>
        <p:nvGrpSpPr>
          <p:cNvPr id="493" name="Google Shape;493;p2"/>
          <p:cNvGrpSpPr/>
          <p:nvPr/>
        </p:nvGrpSpPr>
        <p:grpSpPr>
          <a:xfrm>
            <a:off x="522847" y="3051933"/>
            <a:ext cx="3398365" cy="646331"/>
            <a:chOff x="1952771" y="2666157"/>
            <a:chExt cx="3398365" cy="646331"/>
          </a:xfrm>
        </p:grpSpPr>
        <p:sp>
          <p:nvSpPr>
            <p:cNvPr id="494" name="Google Shape;494;p2"/>
            <p:cNvSpPr txBox="1"/>
            <p:nvPr/>
          </p:nvSpPr>
          <p:spPr>
            <a:xfrm>
              <a:off x="1952771" y="2666157"/>
              <a:ext cx="895057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zh-TW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2"/>
            <p:cNvSpPr txBox="1"/>
            <p:nvPr/>
          </p:nvSpPr>
          <p:spPr>
            <a:xfrm>
              <a:off x="2654820" y="2923669"/>
              <a:ext cx="2696316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zh-TW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JS介紹、引入與宣告</a:t>
              </a:r>
              <a:endPara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6" name="Google Shape;496;p2"/>
          <p:cNvGrpSpPr/>
          <p:nvPr/>
        </p:nvGrpSpPr>
        <p:grpSpPr>
          <a:xfrm>
            <a:off x="3894944" y="2014576"/>
            <a:ext cx="922446" cy="1296051"/>
            <a:chOff x="4145567" y="1963954"/>
            <a:chExt cx="922446" cy="1296051"/>
          </a:xfrm>
        </p:grpSpPr>
        <p:cxnSp>
          <p:nvCxnSpPr>
            <p:cNvPr id="497" name="Google Shape;497;p2"/>
            <p:cNvCxnSpPr/>
            <p:nvPr/>
          </p:nvCxnSpPr>
          <p:spPr>
            <a:xfrm>
              <a:off x="4648970" y="2521565"/>
              <a:ext cx="419043" cy="701832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498" name="Google Shape;498;p2"/>
            <p:cNvCxnSpPr/>
            <p:nvPr/>
          </p:nvCxnSpPr>
          <p:spPr>
            <a:xfrm>
              <a:off x="4145567" y="1963954"/>
              <a:ext cx="714348" cy="1202248"/>
            </a:xfrm>
            <a:prstGeom prst="straightConnector1">
              <a:avLst/>
            </a:prstGeom>
            <a:noFill/>
            <a:ln cap="flat" cmpd="sng" w="9525">
              <a:solidFill>
                <a:srgbClr val="65D3F6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499" name="Google Shape;499;p2"/>
            <p:cNvCxnSpPr/>
            <p:nvPr/>
          </p:nvCxnSpPr>
          <p:spPr>
            <a:xfrm>
              <a:off x="4169583" y="2522014"/>
              <a:ext cx="333450" cy="530798"/>
            </a:xfrm>
            <a:prstGeom prst="straightConnector1">
              <a:avLst/>
            </a:prstGeom>
            <a:noFill/>
            <a:ln cap="flat" cmpd="sng" w="9525">
              <a:solidFill>
                <a:srgbClr val="0756A7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500" name="Google Shape;500;p2"/>
            <p:cNvCxnSpPr/>
            <p:nvPr/>
          </p:nvCxnSpPr>
          <p:spPr>
            <a:xfrm>
              <a:off x="4566929" y="2947177"/>
              <a:ext cx="190354" cy="312828"/>
            </a:xfrm>
            <a:prstGeom prst="straightConnector1">
              <a:avLst/>
            </a:prstGeom>
            <a:noFill/>
            <a:ln cap="flat" cmpd="sng" w="9525">
              <a:solidFill>
                <a:srgbClr val="D13694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</p:grpSp>
      <p:grpSp>
        <p:nvGrpSpPr>
          <p:cNvPr id="501" name="Google Shape;501;p2"/>
          <p:cNvGrpSpPr/>
          <p:nvPr/>
        </p:nvGrpSpPr>
        <p:grpSpPr>
          <a:xfrm>
            <a:off x="3998290" y="2082402"/>
            <a:ext cx="4064506" cy="646331"/>
            <a:chOff x="1952771" y="2666157"/>
            <a:chExt cx="4064506" cy="646331"/>
          </a:xfrm>
        </p:grpSpPr>
        <p:sp>
          <p:nvSpPr>
            <p:cNvPr id="502" name="Google Shape;502;p2"/>
            <p:cNvSpPr txBox="1"/>
            <p:nvPr/>
          </p:nvSpPr>
          <p:spPr>
            <a:xfrm>
              <a:off x="1952771" y="2666157"/>
              <a:ext cx="895057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zh-TW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2"/>
            <p:cNvSpPr txBox="1"/>
            <p:nvPr/>
          </p:nvSpPr>
          <p:spPr>
            <a:xfrm>
              <a:off x="2654820" y="2923669"/>
              <a:ext cx="3362457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zh-TW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JS</a:t>
              </a:r>
              <a:r>
                <a:rPr b="1" lang="zh-TW">
                  <a:solidFill>
                    <a:schemeClr val="lt1"/>
                  </a:solidFill>
                </a:rPr>
                <a:t>套件應用</a:t>
              </a:r>
              <a:endPara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4" name="Google Shape;504;p2"/>
          <p:cNvGrpSpPr/>
          <p:nvPr/>
        </p:nvGrpSpPr>
        <p:grpSpPr>
          <a:xfrm flipH="1">
            <a:off x="8286521" y="2969396"/>
            <a:ext cx="1254116" cy="1326700"/>
            <a:chOff x="1873642" y="3313443"/>
            <a:chExt cx="1254116" cy="1326700"/>
          </a:xfrm>
        </p:grpSpPr>
        <p:cxnSp>
          <p:nvCxnSpPr>
            <p:cNvPr id="505" name="Google Shape;505;p2"/>
            <p:cNvCxnSpPr/>
            <p:nvPr/>
          </p:nvCxnSpPr>
          <p:spPr>
            <a:xfrm>
              <a:off x="2530858" y="3730854"/>
              <a:ext cx="596900" cy="63942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506" name="Google Shape;506;p2"/>
            <p:cNvCxnSpPr/>
            <p:nvPr/>
          </p:nvCxnSpPr>
          <p:spPr>
            <a:xfrm>
              <a:off x="1873642" y="3313443"/>
              <a:ext cx="839425" cy="859557"/>
            </a:xfrm>
            <a:prstGeom prst="straightConnector1">
              <a:avLst/>
            </a:prstGeom>
            <a:noFill/>
            <a:ln cap="flat" cmpd="sng" w="9525">
              <a:solidFill>
                <a:srgbClr val="65D3F6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507" name="Google Shape;507;p2"/>
            <p:cNvCxnSpPr/>
            <p:nvPr/>
          </p:nvCxnSpPr>
          <p:spPr>
            <a:xfrm>
              <a:off x="2205417" y="3970172"/>
              <a:ext cx="455753" cy="470963"/>
            </a:xfrm>
            <a:prstGeom prst="straightConnector1">
              <a:avLst/>
            </a:prstGeom>
            <a:noFill/>
            <a:ln cap="flat" cmpd="sng" w="9525">
              <a:solidFill>
                <a:srgbClr val="0756A7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508" name="Google Shape;508;p2"/>
            <p:cNvCxnSpPr/>
            <p:nvPr/>
          </p:nvCxnSpPr>
          <p:spPr>
            <a:xfrm>
              <a:off x="2688535" y="4306624"/>
              <a:ext cx="353428" cy="333519"/>
            </a:xfrm>
            <a:prstGeom prst="straightConnector1">
              <a:avLst/>
            </a:prstGeom>
            <a:noFill/>
            <a:ln cap="flat" cmpd="sng" w="9525">
              <a:solidFill>
                <a:srgbClr val="D13694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</p:grpSp>
      <p:grpSp>
        <p:nvGrpSpPr>
          <p:cNvPr id="509" name="Google Shape;509;p2"/>
          <p:cNvGrpSpPr/>
          <p:nvPr/>
        </p:nvGrpSpPr>
        <p:grpSpPr>
          <a:xfrm flipH="1">
            <a:off x="6859058" y="2152073"/>
            <a:ext cx="922446" cy="1296051"/>
            <a:chOff x="4145567" y="1963954"/>
            <a:chExt cx="922446" cy="1296051"/>
          </a:xfrm>
        </p:grpSpPr>
        <p:cxnSp>
          <p:nvCxnSpPr>
            <p:cNvPr id="510" name="Google Shape;510;p2"/>
            <p:cNvCxnSpPr/>
            <p:nvPr/>
          </p:nvCxnSpPr>
          <p:spPr>
            <a:xfrm>
              <a:off x="4648970" y="2521565"/>
              <a:ext cx="419043" cy="701832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511" name="Google Shape;511;p2"/>
            <p:cNvCxnSpPr/>
            <p:nvPr/>
          </p:nvCxnSpPr>
          <p:spPr>
            <a:xfrm>
              <a:off x="4145567" y="1963954"/>
              <a:ext cx="714348" cy="1202248"/>
            </a:xfrm>
            <a:prstGeom prst="straightConnector1">
              <a:avLst/>
            </a:prstGeom>
            <a:noFill/>
            <a:ln cap="flat" cmpd="sng" w="9525">
              <a:solidFill>
                <a:srgbClr val="65D3F6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512" name="Google Shape;512;p2"/>
            <p:cNvCxnSpPr/>
            <p:nvPr/>
          </p:nvCxnSpPr>
          <p:spPr>
            <a:xfrm>
              <a:off x="4169583" y="2522014"/>
              <a:ext cx="333450" cy="530798"/>
            </a:xfrm>
            <a:prstGeom prst="straightConnector1">
              <a:avLst/>
            </a:prstGeom>
            <a:noFill/>
            <a:ln cap="flat" cmpd="sng" w="9525">
              <a:solidFill>
                <a:srgbClr val="0756A7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  <p:cxnSp>
          <p:nvCxnSpPr>
            <p:cNvPr id="513" name="Google Shape;513;p2"/>
            <p:cNvCxnSpPr/>
            <p:nvPr/>
          </p:nvCxnSpPr>
          <p:spPr>
            <a:xfrm>
              <a:off x="4566929" y="2947177"/>
              <a:ext cx="190354" cy="312828"/>
            </a:xfrm>
            <a:prstGeom prst="straightConnector1">
              <a:avLst/>
            </a:prstGeom>
            <a:noFill/>
            <a:ln cap="flat" cmpd="sng" w="9525">
              <a:solidFill>
                <a:srgbClr val="D13694"/>
              </a:solidFill>
              <a:prstDash val="solid"/>
              <a:miter lim="800000"/>
              <a:headEnd len="sm" w="sm" type="oval"/>
              <a:tailEnd len="sm" w="sm" type="none"/>
            </a:ln>
          </p:spPr>
        </p:cxnSp>
      </p:grpSp>
      <p:grpSp>
        <p:nvGrpSpPr>
          <p:cNvPr id="514" name="Google Shape;514;p2"/>
          <p:cNvGrpSpPr/>
          <p:nvPr/>
        </p:nvGrpSpPr>
        <p:grpSpPr>
          <a:xfrm>
            <a:off x="9017036" y="3039327"/>
            <a:ext cx="2543904" cy="646331"/>
            <a:chOff x="1952771" y="2666157"/>
            <a:chExt cx="2543904" cy="646331"/>
          </a:xfrm>
        </p:grpSpPr>
        <p:sp>
          <p:nvSpPr>
            <p:cNvPr id="515" name="Google Shape;515;p2"/>
            <p:cNvSpPr txBox="1"/>
            <p:nvPr/>
          </p:nvSpPr>
          <p:spPr>
            <a:xfrm>
              <a:off x="1952771" y="2666157"/>
              <a:ext cx="895057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zh-TW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2"/>
            <p:cNvSpPr txBox="1"/>
            <p:nvPr/>
          </p:nvSpPr>
          <p:spPr>
            <a:xfrm>
              <a:off x="2654820" y="2923669"/>
              <a:ext cx="1841855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zh-TW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練習</a:t>
              </a:r>
              <a:endPara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7" name="Google Shape;517;p2"/>
          <p:cNvSpPr/>
          <p:nvPr/>
        </p:nvSpPr>
        <p:spPr>
          <a:xfrm>
            <a:off x="2398395" y="3342142"/>
            <a:ext cx="7039610" cy="703961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901700" sx="102000" rotWithShape="0" dir="16200000" dist="38100" sy="102000">
              <a:srgbClr val="00B0F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2"/>
          <p:cNvSpPr/>
          <p:nvPr/>
        </p:nvSpPr>
        <p:spPr>
          <a:xfrm>
            <a:off x="3244956" y="4188703"/>
            <a:ext cx="5346489" cy="5346489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317500" sx="118000" rotWithShape="0" algn="ctr" sy="118000">
              <a:srgbClr val="0070C0">
                <a:alpha val="1647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2"/>
          <p:cNvSpPr/>
          <p:nvPr/>
        </p:nvSpPr>
        <p:spPr>
          <a:xfrm>
            <a:off x="4147997" y="5091744"/>
            <a:ext cx="3540404" cy="3540404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33400" sx="118000" rotWithShape="0" algn="ctr" sy="118000">
              <a:srgbClr val="0070C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2"/>
          <p:cNvSpPr/>
          <p:nvPr/>
        </p:nvSpPr>
        <p:spPr>
          <a:xfrm>
            <a:off x="4433585" y="5821504"/>
            <a:ext cx="60804" cy="579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"/>
          <p:cNvSpPr/>
          <p:nvPr/>
        </p:nvSpPr>
        <p:spPr>
          <a:xfrm>
            <a:off x="5887798" y="5064109"/>
            <a:ext cx="60804" cy="579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"/>
          <p:cNvSpPr/>
          <p:nvPr/>
        </p:nvSpPr>
        <p:spPr>
          <a:xfrm>
            <a:off x="7361835" y="5851516"/>
            <a:ext cx="60804" cy="57918"/>
          </a:xfrm>
          <a:prstGeom prst="ellipse">
            <a:avLst/>
          </a:prstGeom>
          <a:solidFill>
            <a:srgbClr val="0756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"/>
          <p:cNvSpPr/>
          <p:nvPr/>
        </p:nvSpPr>
        <p:spPr>
          <a:xfrm>
            <a:off x="6512384" y="6231375"/>
            <a:ext cx="75507" cy="71923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"/>
          <p:cNvSpPr/>
          <p:nvPr/>
        </p:nvSpPr>
        <p:spPr>
          <a:xfrm>
            <a:off x="6122846" y="6563501"/>
            <a:ext cx="47997" cy="45719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2"/>
          <p:cNvSpPr/>
          <p:nvPr/>
        </p:nvSpPr>
        <p:spPr>
          <a:xfrm>
            <a:off x="5301535" y="6355237"/>
            <a:ext cx="47997" cy="45719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6" name="Google Shape;526;p2"/>
          <p:cNvSpPr/>
          <p:nvPr/>
        </p:nvSpPr>
        <p:spPr>
          <a:xfrm>
            <a:off x="4454808" y="4564820"/>
            <a:ext cx="79161" cy="75404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7" name="Google Shape;527;p2"/>
          <p:cNvSpPr/>
          <p:nvPr/>
        </p:nvSpPr>
        <p:spPr>
          <a:xfrm>
            <a:off x="3261856" y="6279833"/>
            <a:ext cx="79161" cy="75404"/>
          </a:xfrm>
          <a:prstGeom prst="ellipse">
            <a:avLst/>
          </a:prstGeom>
          <a:solidFill>
            <a:srgbClr val="0756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8" name="Google Shape;528;p2"/>
          <p:cNvSpPr/>
          <p:nvPr/>
        </p:nvSpPr>
        <p:spPr>
          <a:xfrm>
            <a:off x="7308911" y="4559407"/>
            <a:ext cx="79161" cy="75404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2"/>
          <p:cNvSpPr/>
          <p:nvPr/>
        </p:nvSpPr>
        <p:spPr>
          <a:xfrm>
            <a:off x="8506214" y="6325552"/>
            <a:ext cx="79161" cy="75404"/>
          </a:xfrm>
          <a:prstGeom prst="ellipse">
            <a:avLst/>
          </a:prstGeom>
          <a:solidFill>
            <a:srgbClr val="0756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2"/>
          <p:cNvSpPr txBox="1"/>
          <p:nvPr/>
        </p:nvSpPr>
        <p:spPr>
          <a:xfrm>
            <a:off x="4556451" y="5788815"/>
            <a:ext cx="272349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zh-TW" sz="3600" u="none" cap="none" strike="noStrike">
                <a:solidFill>
                  <a:srgbClr val="0756A7"/>
                </a:solidFill>
                <a:latin typeface="Arial"/>
                <a:ea typeface="Arial"/>
                <a:cs typeface="Arial"/>
                <a:sym typeface="Arial"/>
              </a:rPr>
              <a:t>目錄</a:t>
            </a:r>
            <a:endParaRPr b="1" i="0" sz="3600" u="none" cap="none" strike="noStrike">
              <a:solidFill>
                <a:srgbClr val="0756A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2"/>
          <p:cNvSpPr/>
          <p:nvPr/>
        </p:nvSpPr>
        <p:spPr>
          <a:xfrm>
            <a:off x="3056105" y="4704287"/>
            <a:ext cx="78090" cy="74384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p2"/>
          <p:cNvSpPr/>
          <p:nvPr/>
        </p:nvSpPr>
        <p:spPr>
          <a:xfrm>
            <a:off x="5892075" y="3294271"/>
            <a:ext cx="78090" cy="74384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20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9" name="Google Shape;1179;p20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180" name="Google Shape;1180;p20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20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20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83" name="Google Shape;1183;p20"/>
          <p:cNvSpPr txBox="1"/>
          <p:nvPr/>
        </p:nvSpPr>
        <p:spPr>
          <a:xfrm>
            <a:off x="9969500" y="-571500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4" name="Google Shape;1184;p20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5" name="Google Shape;1185;p20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6" name="Google Shape;1186;p20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7" name="Google Shape;1187;p20"/>
          <p:cNvSpPr txBox="1"/>
          <p:nvPr/>
        </p:nvSpPr>
        <p:spPr>
          <a:xfrm>
            <a:off x="11161450" y="147185"/>
            <a:ext cx="105349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Es6介紹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8" name="Google Shape;1188;p20"/>
          <p:cNvSpPr/>
          <p:nvPr/>
        </p:nvSpPr>
        <p:spPr>
          <a:xfrm>
            <a:off x="129913" y="670405"/>
            <a:ext cx="11991934" cy="58405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zh-TW" sz="28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JavaScript ES6 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ECMAScript 6 (簡稱 ES6)，是 JavaScript 語言新一代的標準，在 2015 年 6 月正式發佈。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ECMAScript是一種由Ecma國際（前身為歐洲電腦製造商協會）在標準ECMA-262中定義的手稿語言規範。這種語言在全球資訊網上應用廣泛，它往往被稱為JavaScript或JScript，但實際上後兩者是ECMA-262標準的實作和擴充現在</a:t>
            </a:r>
            <a:r>
              <a:rPr b="0" i="0" lang="zh-TW" sz="2800" u="none" cap="none" strike="noStrike">
                <a:solidFill>
                  <a:srgbClr val="FF0000"/>
                </a:solidFill>
                <a:latin typeface="Noto Sans"/>
                <a:ea typeface="Noto Sans"/>
                <a:cs typeface="Noto Sans"/>
                <a:sym typeface="Noto Sans"/>
              </a:rPr>
              <a:t>常聽到人家說的 ES6，一般是指 ES2015 標準。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ES6 提出了很多新的語法，使得 JavaScript 變得更強大，更適合用來寫大型的應用程式！</a:t>
            </a:r>
            <a:endParaRPr b="0" i="0" sz="2800" u="none" cap="none" strike="noStrike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189" name="Google Shape;1189;p20"/>
          <p:cNvSpPr txBox="1"/>
          <p:nvPr/>
        </p:nvSpPr>
        <p:spPr>
          <a:xfrm>
            <a:off x="6585120" y="6449422"/>
            <a:ext cx="737523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https://blog.typeart.cc/javascript-es6-to-es11-features/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0" name="Google Shape;1190;p20"/>
          <p:cNvSpPr txBox="1"/>
          <p:nvPr/>
        </p:nvSpPr>
        <p:spPr>
          <a:xfrm>
            <a:off x="4912316" y="6472315"/>
            <a:ext cx="25917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更詳細的說明：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21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7" name="Google Shape;1197;p21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198" name="Google Shape;1198;p21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21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21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1" name="Google Shape;1201;p21"/>
          <p:cNvSpPr txBox="1"/>
          <p:nvPr/>
        </p:nvSpPr>
        <p:spPr>
          <a:xfrm>
            <a:off x="9969500" y="-571500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2" name="Google Shape;1202;p21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3" name="Google Shape;1203;p21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4" name="Google Shape;1204;p21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5" name="Google Shape;1205;p21"/>
          <p:cNvSpPr/>
          <p:nvPr/>
        </p:nvSpPr>
        <p:spPr>
          <a:xfrm>
            <a:off x="352821" y="670405"/>
            <a:ext cx="12427997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完整的JavaScript包括以下幾個部分：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瀏覽器物件模型（BOM），描述與</a:t>
            </a:r>
            <a:r>
              <a:rPr lang="zh-TW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瀏覽器</a:t>
            </a: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進行互動的方法和介面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文件物件模型（DOM），描述</a:t>
            </a:r>
            <a:r>
              <a:rPr lang="zh-TW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對</a:t>
            </a: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網頁內容</a:t>
            </a:r>
            <a:r>
              <a:rPr lang="zh-TW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進行操作</a:t>
            </a: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的方法和介面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8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8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8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8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8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6" name="Google Shape;1206;p21"/>
          <p:cNvSpPr txBox="1"/>
          <p:nvPr/>
        </p:nvSpPr>
        <p:spPr>
          <a:xfrm>
            <a:off x="11161450" y="147185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7" name="Google Shape;120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6727" y="2293287"/>
            <a:ext cx="6650166" cy="450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2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4" name="Google Shape;1214;p22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215" name="Google Shape;1215;p22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22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22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18" name="Google Shape;1218;p22"/>
          <p:cNvSpPr txBox="1"/>
          <p:nvPr/>
        </p:nvSpPr>
        <p:spPr>
          <a:xfrm>
            <a:off x="8768219" y="-889265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9" name="Google Shape;1219;p22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0" name="Google Shape;1220;p22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1" name="Google Shape;1221;p22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2" name="Google Shape;1222;p22"/>
          <p:cNvSpPr txBox="1"/>
          <p:nvPr/>
        </p:nvSpPr>
        <p:spPr>
          <a:xfrm>
            <a:off x="11380579" y="72070"/>
            <a:ext cx="71365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BOM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3" name="Google Shape;1223;p22"/>
          <p:cNvSpPr/>
          <p:nvPr/>
        </p:nvSpPr>
        <p:spPr>
          <a:xfrm>
            <a:off x="435598" y="1121877"/>
            <a:ext cx="11380564" cy="39015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 瀏覽器物件模型 (BOM - Browser Object Model)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瀏覽器物件模型 (BOM, Browser Object Model) 是瀏覽器提供的物件，讓你可以透過 JavaScript 直接跟瀏覽器溝通或做操作。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瀏覽器物件模型其實沒有一個統一標準，但現代瀏覽器都有提供以下的物件讓你做操作：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23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0" name="Google Shape;1230;p23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231" name="Google Shape;1231;p23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23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23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4" name="Google Shape;1234;p23"/>
          <p:cNvSpPr txBox="1"/>
          <p:nvPr/>
        </p:nvSpPr>
        <p:spPr>
          <a:xfrm>
            <a:off x="8768219" y="-889265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5" name="Google Shape;1235;p23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6" name="Google Shape;1236;p23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7" name="Google Shape;1237;p23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8" name="Google Shape;1238;p23"/>
          <p:cNvSpPr/>
          <p:nvPr/>
        </p:nvSpPr>
        <p:spPr>
          <a:xfrm>
            <a:off x="1112410" y="934840"/>
            <a:ext cx="10795572" cy="51942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window: 讓你可以存取操作瀏覽器視窗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screen: 讓你可以存取使用者的螢幕畫面資訊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location: 讓你可以存取操作頁面的網址 (URL)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history: 讓你可以操作瀏覽器的上一頁、下一頁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navigator: 讓你可以存取瀏覽器資訊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Popup: 讓你可以使用瀏覽器內建的彈跳視窗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Timer: 讓你可以使用瀏覽器內建的計時器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zh-TW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cookie: 讓你可以管理瀏覽器的 cookie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9" name="Google Shape;1239;p23"/>
          <p:cNvSpPr txBox="1"/>
          <p:nvPr/>
        </p:nvSpPr>
        <p:spPr>
          <a:xfrm>
            <a:off x="11380579" y="72070"/>
            <a:ext cx="71365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BOM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24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6" name="Google Shape;1246;p24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247" name="Google Shape;1247;p24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0" name="Google Shape;1250;p24"/>
          <p:cNvSpPr txBox="1"/>
          <p:nvPr/>
        </p:nvSpPr>
        <p:spPr>
          <a:xfrm>
            <a:off x="8768219" y="-889265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1" name="Google Shape;1251;p24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2" name="Google Shape;1252;p24"/>
          <p:cNvSpPr/>
          <p:nvPr/>
        </p:nvSpPr>
        <p:spPr>
          <a:xfrm>
            <a:off x="2912381" y="249118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3" name="Google Shape;1253;p24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4" name="Google Shape;1254;p24"/>
          <p:cNvSpPr txBox="1"/>
          <p:nvPr/>
        </p:nvSpPr>
        <p:spPr>
          <a:xfrm>
            <a:off x="11313500" y="83345"/>
            <a:ext cx="73129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DOM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5" name="Google Shape;1255;p24"/>
          <p:cNvSpPr/>
          <p:nvPr/>
        </p:nvSpPr>
        <p:spPr>
          <a:xfrm>
            <a:off x="512855" y="1601698"/>
            <a:ext cx="7044303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 DOM 查找元素 (DOM Traversing)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DOM document Object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document 物件是 DOM tree 的根節點，表示整份 HTML 文件，通常你要存取 HTML 都是從 document 物件開始。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6" name="Google Shape;125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24456" y="1487249"/>
            <a:ext cx="3843688" cy="3970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5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3" name="Google Shape;1263;p25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264" name="Google Shape;1264;p25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67" name="Google Shape;1267;p25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8" name="Google Shape;1268;p25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9" name="Google Shape;1269;p25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0" name="Google Shape;1270;p25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1" name="Google Shape;1271;p25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2" name="Google Shape;1272;p25"/>
          <p:cNvSpPr/>
          <p:nvPr/>
        </p:nvSpPr>
        <p:spPr>
          <a:xfrm>
            <a:off x="524742" y="1078100"/>
            <a:ext cx="1072364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 DOM CSS (修改 CSS 樣式)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你可以透過 DOM API 來操作 HTML 元素的 CSS 樣式 (style)。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3" name="Google Shape;1273;p25"/>
          <p:cNvSpPr/>
          <p:nvPr/>
        </p:nvSpPr>
        <p:spPr>
          <a:xfrm>
            <a:off x="381140" y="2073234"/>
            <a:ext cx="11429717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Element.style.cssProperty = newStyle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DOM 的 style 屬性 (對應到 HTML 元素的 style 屬性) 可以用來直接設定一個元素的樣式，其中 cssProperty 是 HTML 元素的 CSS 屬性名稱，newStyle 則是該 CSS 屬性的值。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4" name="Google Shape;1274;p25"/>
          <p:cNvSpPr/>
          <p:nvPr/>
        </p:nvSpPr>
        <p:spPr>
          <a:xfrm>
            <a:off x="968593" y="3260619"/>
            <a:ext cx="6096000" cy="3139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&lt;p id="foo"&gt;hello world&lt;/p&gt;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foo = document.getElementById('foo');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將 &lt;p&gt; 的文字字體顏色改成綠色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foo.style.color = 'green';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將 &lt;p&gt; 的背景顏色改成灰色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foo.style.background = 'gray';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5" name="Google Shape;127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62799" y="6197200"/>
            <a:ext cx="8935697" cy="54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6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2" name="Google Shape;1282;p26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283" name="Google Shape;1283;p26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26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26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6" name="Google Shape;1286;p26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7" name="Google Shape;1287;p26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8" name="Google Shape;1288;p26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9" name="Google Shape;1289;p26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0" name="Google Shape;1290;p26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1" name="Google Shape;1291;p26"/>
          <p:cNvSpPr/>
          <p:nvPr/>
        </p:nvSpPr>
        <p:spPr>
          <a:xfrm>
            <a:off x="421969" y="1155204"/>
            <a:ext cx="6096000" cy="5293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Element.style.cssText = newCSS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cssText 可以用來直接讀寫 HTML 元素的 style 屬性。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&lt;p id="foo"&gt;hello world&lt;/p&gt;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foo = document.getElementById('foo');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輸出 "" 空字串，因為 foo 上沒有設定 style 屬性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alert(foo.style.cssText);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將 foo 的字體大小設為 20px、字體顏色設為紫色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foo.style.cssText = 'font-size: 20px; color: purple;';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輸出 font-size: 20px; color: purple;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alert(foo.style.cssText);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2" name="Google Shape;129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40996" y="4536330"/>
            <a:ext cx="2372056" cy="123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3" name="Google Shape;1293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88434" y="2142463"/>
            <a:ext cx="5448300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7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0" name="Google Shape;1300;p27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301" name="Google Shape;1301;p27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27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27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4" name="Google Shape;1304;p27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5" name="Google Shape;1305;p27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6" name="Google Shape;1306;p27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7" name="Google Shape;1307;p27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8" name="Google Shape;1308;p27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9" name="Google Shape;1309;p27"/>
          <p:cNvSpPr/>
          <p:nvPr/>
        </p:nvSpPr>
        <p:spPr>
          <a:xfrm>
            <a:off x="386815" y="956473"/>
            <a:ext cx="98767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window.getComputedStyle(element)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window.getComputedStyle 方法用來取得一個 HTML 元素目前所有的 CSS 樣式值。</a:t>
            </a:r>
            <a:endParaRPr b="0" i="0" sz="2000" u="none" cap="none" strike="noStrike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310" name="Google Shape;1310;p27"/>
          <p:cNvSpPr/>
          <p:nvPr/>
        </p:nvSpPr>
        <p:spPr>
          <a:xfrm>
            <a:off x="632178" y="1922946"/>
            <a:ext cx="6096000" cy="440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&lt;style&gt;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#elem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position: absolute;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left: 100px;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top: 200px;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height: 100px;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&lt;/style&gt;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&lt;div id="elem" style="top:50px;"&gt;dummy&lt;/div&gt;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var elem = document.getElementById('elem');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顯示 100px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alert(window.getComputedStyle(elem).getPropertyValue('height'));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// 顯示 50px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alert(window.getComputedStyle(elem).getPropertyValue('top'));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1" name="Google Shape;131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9628" y="1834785"/>
            <a:ext cx="5229225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2" name="Google Shape;1312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88173" y="3375484"/>
            <a:ext cx="5162550" cy="14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3" name="Google Shape;1313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00043" y="5069802"/>
            <a:ext cx="2867025" cy="14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28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0" name="Google Shape;1320;p28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321" name="Google Shape;1321;p28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28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28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4" name="Google Shape;1324;p28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5" name="Google Shape;1325;p28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6" name="Google Shape;1326;p28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7" name="Google Shape;1327;p28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8" name="Google Shape;1328;p28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9" name="Google Shape;1329;p28"/>
          <p:cNvSpPr/>
          <p:nvPr/>
        </p:nvSpPr>
        <p:spPr>
          <a:xfrm>
            <a:off x="937836" y="1334026"/>
            <a:ext cx="10701008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 DOM Event (事件處理)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使用者在瀏覽網頁時會觸發很多事件 (events) 的發生，例如按下滑鼠是一種事件、按下鍵盤按鍵是一種事件、網頁或圖片完成下載時是一種事件、表單欄位值被改變是一種事件..等等。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DOM Event 定義很多種事件型態，讓你可以用 JavaScript 來監聽 (listen) 和處理 (event handling) 這些事件。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9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6" name="Google Shape;1336;p29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337" name="Google Shape;1337;p29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29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29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40" name="Google Shape;1340;p29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1" name="Google Shape;1341;p29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2" name="Google Shape;1342;p29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3" name="Google Shape;1343;p29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4" name="Google Shape;1344;p29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5" name="Google Shape;134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7949" y="1160729"/>
            <a:ext cx="6655861" cy="5443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1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"/>
          <p:cNvSpPr/>
          <p:nvPr/>
        </p:nvSpPr>
        <p:spPr>
          <a:xfrm>
            <a:off x="-2362701" y="1070727"/>
            <a:ext cx="4710931" cy="4710932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901700" sx="102000" rotWithShape="0" dir="16200000" dist="38100" sy="102000">
              <a:srgbClr val="00B0F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3"/>
          <p:cNvSpPr/>
          <p:nvPr/>
        </p:nvSpPr>
        <p:spPr>
          <a:xfrm>
            <a:off x="-1796180" y="1637248"/>
            <a:ext cx="3577888" cy="3577889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317500" sx="118000" rotWithShape="0" algn="ctr" sy="118000">
              <a:srgbClr val="0070C0">
                <a:alpha val="1647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3"/>
          <p:cNvSpPr/>
          <p:nvPr/>
        </p:nvSpPr>
        <p:spPr>
          <a:xfrm>
            <a:off x="-1191861" y="2241567"/>
            <a:ext cx="2369250" cy="2369251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33400" sx="118000" rotWithShape="0" algn="ctr" sy="118000">
              <a:srgbClr val="0070C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p3"/>
          <p:cNvSpPr/>
          <p:nvPr/>
        </p:nvSpPr>
        <p:spPr>
          <a:xfrm>
            <a:off x="-50834" y="5743431"/>
            <a:ext cx="98571" cy="98571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2" name="Google Shape;542;p3"/>
          <p:cNvGrpSpPr/>
          <p:nvPr/>
        </p:nvGrpSpPr>
        <p:grpSpPr>
          <a:xfrm>
            <a:off x="-2926033" y="0"/>
            <a:ext cx="5852066" cy="6429111"/>
            <a:chOff x="-2926033" y="0"/>
            <a:chExt cx="5852066" cy="6429111"/>
          </a:xfrm>
        </p:grpSpPr>
        <p:sp>
          <p:nvSpPr>
            <p:cNvPr id="543" name="Google Shape;543;p3"/>
            <p:cNvSpPr/>
            <p:nvPr/>
          </p:nvSpPr>
          <p:spPr>
            <a:xfrm>
              <a:off x="-1773806" y="4996058"/>
              <a:ext cx="59369" cy="5936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-2181620" y="2302487"/>
              <a:ext cx="90435" cy="90435"/>
            </a:xfrm>
            <a:prstGeom prst="ellipse">
              <a:avLst/>
            </a:prstGeom>
            <a:solidFill>
              <a:srgbClr val="057D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95847" y="5969581"/>
              <a:ext cx="52806" cy="52806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657782" y="5945447"/>
              <a:ext cx="52214" cy="52214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3"/>
            <p:cNvSpPr/>
            <p:nvPr/>
          </p:nvSpPr>
          <p:spPr>
            <a:xfrm flipH="1">
              <a:off x="343676" y="5841366"/>
              <a:ext cx="58578" cy="58578"/>
            </a:xfrm>
            <a:prstGeom prst="ellipse">
              <a:avLst/>
            </a:prstGeom>
            <a:solidFill>
              <a:srgbClr val="D8D8D8">
                <a:alpha val="56470"/>
              </a:srgb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939765" y="5571757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749628" y="5754385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804176" y="5800178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543622" y="6048549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543622" y="6048882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476483" y="5712598"/>
              <a:ext cx="52214" cy="52214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642102" y="5670811"/>
              <a:ext cx="67894" cy="67894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572823" y="5687252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834784" y="6146042"/>
              <a:ext cx="54548" cy="54548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939765" y="6146042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105399" y="6342843"/>
              <a:ext cx="86268" cy="8626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28802" y="6297060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89539" y="5899944"/>
              <a:ext cx="80054" cy="8005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-695" y="5973760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-326611" y="5967840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-246784" y="5821943"/>
              <a:ext cx="52806" cy="52806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-338098" y="5789959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-577206" y="6021275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-778092" y="6146042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-905920" y="6134078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-809785" y="5824797"/>
              <a:ext cx="50692" cy="50692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-608926" y="5722665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-586932" y="5800610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-768648" y="5652912"/>
              <a:ext cx="68680" cy="68680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-1246121" y="5848953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-1473186" y="6041408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-1323267" y="5504904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-1246121" y="5446064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-1202640" y="5575612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-1155077" y="5508318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-1186749" y="5699541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-1163311" y="5778409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-1473187" y="6041407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-1903617" y="6014134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-1347261" y="5365579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-1366499" y="5476491"/>
              <a:ext cx="57935" cy="5793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-1631697" y="5524596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-1968290" y="5593417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-2401398" y="5232578"/>
              <a:ext cx="77394" cy="77394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-2795955" y="5159979"/>
              <a:ext cx="72600" cy="72600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-1929593" y="5286264"/>
              <a:ext cx="94804" cy="9480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-1992348" y="5209907"/>
              <a:ext cx="62755" cy="6275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-1840874" y="5068816"/>
              <a:ext cx="59369" cy="5936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-1796179" y="5108031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-1916532" y="5007202"/>
              <a:ext cx="68680" cy="68680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-1892931" y="4973685"/>
              <a:ext cx="81742" cy="81742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-2136402" y="4850219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-2089738" y="4676554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-2213333" y="4637856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-2276088" y="4762157"/>
              <a:ext cx="62755" cy="6275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-1961326" y="4850219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-2306197" y="4182740"/>
              <a:ext cx="94804" cy="9480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-2434250" y="4345253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-2543815" y="4514022"/>
              <a:ext cx="77394" cy="77394"/>
            </a:xfrm>
            <a:prstGeom prst="ellipse">
              <a:avLst/>
            </a:prstGeom>
            <a:solidFill>
              <a:srgbClr val="97C4D9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-2324004" y="4502408"/>
              <a:ext cx="58878" cy="5887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-2347104" y="4409629"/>
              <a:ext cx="74160" cy="7416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-2382977" y="4090039"/>
              <a:ext cx="68828" cy="68828"/>
            </a:xfrm>
            <a:prstGeom prst="ellipse">
              <a:avLst/>
            </a:prstGeom>
            <a:solidFill>
              <a:srgbClr val="D8D8D8">
                <a:alpha val="72549"/>
              </a:srgb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zh-TW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-2365133" y="4249313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-2481056" y="4178641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-2788595" y="4275579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-2575157" y="3968803"/>
              <a:ext cx="54095" cy="5409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-2502992" y="4022898"/>
              <a:ext cx="56299" cy="56299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-2507872" y="3904759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-2658837" y="3889512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-2595396" y="3833366"/>
              <a:ext cx="74334" cy="7433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-2613921" y="4220193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-2608518" y="3241528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-2542841" y="3041951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-2472040" y="2732678"/>
              <a:ext cx="59877" cy="59877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-2603449" y="2697287"/>
              <a:ext cx="64343" cy="64343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-2537492" y="2530376"/>
              <a:ext cx="64343" cy="64343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-2377579" y="2562909"/>
              <a:ext cx="82660" cy="8266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-2430822" y="2265632"/>
              <a:ext cx="51879" cy="51879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-2328323" y="2344868"/>
              <a:ext cx="51879" cy="51879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-2265126" y="2422052"/>
              <a:ext cx="59085" cy="59085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-2527347" y="2420185"/>
              <a:ext cx="60952" cy="60952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-2645930" y="2416965"/>
              <a:ext cx="60952" cy="60952"/>
            </a:xfrm>
            <a:prstGeom prst="ellipse">
              <a:avLst/>
            </a:prstGeom>
            <a:solidFill>
              <a:srgbClr val="D0CECE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-2611499" y="2504942"/>
              <a:ext cx="82660" cy="8266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-2426616" y="2437111"/>
              <a:ext cx="82660" cy="8266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-2926033" y="2056910"/>
              <a:ext cx="95454" cy="95454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-2876161" y="2220464"/>
              <a:ext cx="65231" cy="652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-2810931" y="1944114"/>
              <a:ext cx="65231" cy="652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-2796335" y="1827925"/>
              <a:ext cx="65231" cy="652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-2569312" y="1754209"/>
              <a:ext cx="73716" cy="73716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-2658837" y="1852313"/>
              <a:ext cx="68690" cy="68690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-2547275" y="1980776"/>
              <a:ext cx="82660" cy="8266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-2518700" y="2127081"/>
              <a:ext cx="82660" cy="8266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-2126128" y="2145186"/>
              <a:ext cx="59877" cy="59877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-2066250" y="2116132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-2302116" y="2162302"/>
              <a:ext cx="82660" cy="8266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-2337202" y="2111610"/>
              <a:ext cx="50692" cy="50692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-2252762" y="2083425"/>
              <a:ext cx="59926" cy="59926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-2464615" y="1886657"/>
              <a:ext cx="73272" cy="73272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-2573923" y="1753138"/>
              <a:ext cx="73272" cy="73272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-2631501" y="1476411"/>
              <a:ext cx="73272" cy="73272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-2349716" y="1590062"/>
              <a:ext cx="73272" cy="73272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-2097898" y="1955975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-2170040" y="1848912"/>
              <a:ext cx="56659" cy="56659"/>
            </a:xfrm>
            <a:prstGeom prst="ellipse">
              <a:avLst/>
            </a:prstGeom>
            <a:solidFill>
              <a:srgbClr val="97C4D9">
                <a:alpha val="6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-2294281" y="1974801"/>
              <a:ext cx="82660" cy="8266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-2245062" y="1944756"/>
              <a:ext cx="53758" cy="53758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-2209138" y="2013242"/>
              <a:ext cx="53758" cy="53758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-2178317" y="1967412"/>
              <a:ext cx="53758" cy="53758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-1958420" y="1917470"/>
              <a:ext cx="73272" cy="73272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-2014169" y="2016671"/>
              <a:ext cx="73272" cy="73272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-2056455" y="1944097"/>
              <a:ext cx="73272" cy="73272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-1832198" y="1808034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-1940460" y="1821715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-2003567" y="1695916"/>
              <a:ext cx="50692" cy="50692"/>
            </a:xfrm>
            <a:prstGeom prst="ellipse">
              <a:avLst/>
            </a:prstGeom>
            <a:solidFill>
              <a:srgbClr val="97C4D9">
                <a:alpha val="5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-2072737" y="1864076"/>
              <a:ext cx="50692" cy="50692"/>
            </a:xfrm>
            <a:prstGeom prst="ellipse">
              <a:avLst/>
            </a:prstGeom>
            <a:solidFill>
              <a:srgbClr val="97C4D9">
                <a:alpha val="5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-2486929" y="1206769"/>
              <a:ext cx="73272" cy="73272"/>
            </a:xfrm>
            <a:prstGeom prst="ellipse">
              <a:avLst/>
            </a:prstGeom>
            <a:solidFill>
              <a:srgbClr val="97C4D9">
                <a:alpha val="1843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-2150018" y="1264576"/>
              <a:ext cx="73272" cy="73272"/>
            </a:xfrm>
            <a:prstGeom prst="ellipse">
              <a:avLst/>
            </a:prstGeom>
            <a:solidFill>
              <a:srgbClr val="97C4D9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-1853561" y="1584631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-1739784" y="1498990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-1778308" y="1556111"/>
              <a:ext cx="68372" cy="6837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-1795843" y="1469026"/>
              <a:ext cx="53758" cy="53758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-1689092" y="1380750"/>
              <a:ext cx="67345" cy="67345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-1822067" y="1313735"/>
              <a:ext cx="67345" cy="67345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-1568155" y="1313807"/>
              <a:ext cx="78273" cy="78273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-1808130" y="1468105"/>
              <a:ext cx="67345" cy="67345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-2034431" y="1550435"/>
              <a:ext cx="90748" cy="90748"/>
            </a:xfrm>
            <a:prstGeom prst="ellipse">
              <a:avLst/>
            </a:prstGeom>
            <a:solidFill>
              <a:srgbClr val="97C4D9">
                <a:alpha val="2941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-1866356" y="1510588"/>
              <a:ext cx="60654" cy="60654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-1426729" y="1199474"/>
              <a:ext cx="60654" cy="60654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-1408755" y="1332364"/>
              <a:ext cx="60654" cy="60654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-1335487" y="1353769"/>
              <a:ext cx="75590" cy="75590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-1008423" y="1182304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-1092583" y="1231634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-1252391" y="1303739"/>
              <a:ext cx="67345" cy="67345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-1236622" y="1234903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-1129370" y="1211843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-1137859" y="1136033"/>
              <a:ext cx="60869" cy="60869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-931897" y="1040882"/>
              <a:ext cx="50692" cy="50692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-1276799" y="1134518"/>
              <a:ext cx="74308" cy="7430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-1319803" y="1176134"/>
              <a:ext cx="50692" cy="50692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-1171520" y="950489"/>
              <a:ext cx="90428" cy="9042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-919185" y="844505"/>
              <a:ext cx="90428" cy="9042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-1228848" y="1046731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-1131159" y="1130577"/>
              <a:ext cx="56929" cy="56929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-931997" y="1042509"/>
              <a:ext cx="50692" cy="50692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-1398838" y="963276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-1661186" y="999837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-1824767" y="825668"/>
              <a:ext cx="90274" cy="90274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-1832198" y="621612"/>
              <a:ext cx="90274" cy="90274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-1199199" y="623049"/>
              <a:ext cx="71775" cy="71775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-1152734" y="799029"/>
              <a:ext cx="71775" cy="7177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-1107425" y="842737"/>
              <a:ext cx="71775" cy="7177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-1304998" y="902370"/>
              <a:ext cx="71775" cy="7177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-1356967" y="865521"/>
              <a:ext cx="71775" cy="7177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-1011576" y="714108"/>
              <a:ext cx="71775" cy="7177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-840423" y="537378"/>
              <a:ext cx="71775" cy="71775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-828757" y="655159"/>
              <a:ext cx="71775" cy="71775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-681128" y="697039"/>
              <a:ext cx="90428" cy="90428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-669857" y="978675"/>
              <a:ext cx="90428" cy="90428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-589897" y="1056521"/>
              <a:ext cx="50692" cy="50692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-628081" y="936302"/>
              <a:ext cx="74308" cy="7430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-514049" y="963507"/>
              <a:ext cx="71775" cy="71775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-539579" y="887552"/>
              <a:ext cx="71775" cy="71775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-503692" y="802404"/>
              <a:ext cx="90428" cy="90428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-443459" y="874820"/>
              <a:ext cx="54540" cy="54540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-404164" y="903038"/>
              <a:ext cx="54540" cy="54540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-386779" y="592316"/>
              <a:ext cx="74308" cy="74308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-170932" y="545780"/>
              <a:ext cx="87172" cy="8717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-61144" y="755181"/>
              <a:ext cx="60450" cy="60450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87796" y="920029"/>
              <a:ext cx="74308" cy="7430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-164500" y="947563"/>
              <a:ext cx="74308" cy="74308"/>
            </a:xfrm>
            <a:prstGeom prst="ellipse">
              <a:avLst/>
            </a:prstGeom>
            <a:solidFill>
              <a:srgbClr val="629BB4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-221804" y="1013651"/>
              <a:ext cx="50692" cy="50692"/>
            </a:xfrm>
            <a:prstGeom prst="ellipse">
              <a:avLst/>
            </a:prstGeom>
            <a:solidFill>
              <a:srgbClr val="629BB4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-217047" y="848827"/>
              <a:ext cx="74308" cy="74308"/>
            </a:xfrm>
            <a:prstGeom prst="ellipse">
              <a:avLst/>
            </a:prstGeom>
            <a:solidFill>
              <a:srgbClr val="629BB4">
                <a:alpha val="8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71048" y="846489"/>
              <a:ext cx="60450" cy="60450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146647" y="814696"/>
              <a:ext cx="60450" cy="60450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143792" y="731564"/>
              <a:ext cx="60450" cy="60450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343676" y="391353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335437" y="747878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440256" y="710350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272291" y="856000"/>
              <a:ext cx="74308" cy="7430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177583" y="905316"/>
              <a:ext cx="74308" cy="7430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265370" y="918850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479674" y="920529"/>
              <a:ext cx="87172" cy="8717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418183" y="870766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543622" y="1015068"/>
              <a:ext cx="63523" cy="6352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742505" y="313377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-1018965" y="204559"/>
              <a:ext cx="86968" cy="86968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-273805" y="125354"/>
              <a:ext cx="86968" cy="86968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-124273" y="0"/>
              <a:ext cx="86968" cy="86968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1368318" y="765707"/>
              <a:ext cx="60705" cy="60705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923453" y="821934"/>
              <a:ext cx="87172" cy="8717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704977" y="740019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657782" y="611437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975549" y="1058421"/>
              <a:ext cx="66277" cy="66277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858596" y="1060473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491498" y="1034465"/>
              <a:ext cx="63523" cy="6352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948529" y="1136850"/>
              <a:ext cx="63523" cy="6352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1366103" y="751887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1180104" y="970747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1495756" y="1034454"/>
              <a:ext cx="74539" cy="74539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1622144" y="1003433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1199229" y="1157202"/>
              <a:ext cx="64361" cy="6436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1152783" y="1288334"/>
              <a:ext cx="64361" cy="6436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1056463" y="1264576"/>
              <a:ext cx="64361" cy="6436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1406941" y="1272865"/>
              <a:ext cx="84613" cy="8461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1296989" y="1179779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1336325" y="1218531"/>
              <a:ext cx="64361" cy="6436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1343670" y="1274365"/>
              <a:ext cx="79223" cy="7922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1483162" y="1294264"/>
              <a:ext cx="50692" cy="5069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1587629" y="1337848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1849435" y="1344956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1754968" y="1294031"/>
              <a:ext cx="50925" cy="5092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1475283" y="1421156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1327295" y="1419878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1427980" y="1539525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1576997" y="1479713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1507581" y="1507314"/>
              <a:ext cx="58783" cy="5878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1587352" y="1529584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1652941" y="1530642"/>
              <a:ext cx="74539" cy="74539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1829949" y="1557005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1812291" y="1646682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1761261" y="1642802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1689062" y="1657415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1836021" y="1810731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1796353" y="1795107"/>
              <a:ext cx="50692" cy="5069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1771941" y="1757522"/>
              <a:ext cx="64080" cy="64080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2038137" y="1559189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1899937" y="1869874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2002639" y="1827925"/>
              <a:ext cx="74539" cy="74539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2198353" y="1594531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2629433" y="1492056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2119507" y="1991015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2178366" y="1979532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2168261" y="1783744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2374327" y="1842527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2254596" y="2216992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1963083" y="1992754"/>
              <a:ext cx="75054" cy="75054"/>
            </a:xfrm>
            <a:prstGeom prst="ellipse">
              <a:avLst/>
            </a:prstGeom>
            <a:solidFill>
              <a:srgbClr val="629BB4">
                <a:alpha val="3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1926215" y="2065648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2260066" y="2216992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2069775" y="2167570"/>
              <a:ext cx="53254" cy="53254"/>
            </a:xfrm>
            <a:prstGeom prst="ellipse">
              <a:avLst/>
            </a:prstGeom>
            <a:solidFill>
              <a:srgbClr val="629BB4">
                <a:alpha val="1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2203160" y="2255636"/>
              <a:ext cx="82960" cy="82960"/>
            </a:xfrm>
            <a:prstGeom prst="ellipse">
              <a:avLst/>
            </a:prstGeom>
            <a:solidFill>
              <a:srgbClr val="629BB4">
                <a:alpha val="1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2429358" y="2279983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2510485" y="2347704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2288467" y="2289964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2124877" y="2355409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2229940" y="2353991"/>
              <a:ext cx="60678" cy="60678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2319466" y="2373136"/>
              <a:ext cx="82367" cy="82367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2404468" y="2477917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2404548" y="2407986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2482235" y="2614935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2663150" y="2489039"/>
              <a:ext cx="82674" cy="82674"/>
            </a:xfrm>
            <a:prstGeom prst="ellipse">
              <a:avLst/>
            </a:prstGeom>
            <a:solidFill>
              <a:srgbClr val="629BB4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2388021" y="2624986"/>
              <a:ext cx="82674" cy="82674"/>
            </a:xfrm>
            <a:prstGeom prst="ellipse">
              <a:avLst/>
            </a:prstGeom>
            <a:solidFill>
              <a:srgbClr val="629BB4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2251482" y="2457708"/>
              <a:ext cx="82367" cy="82367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2198083" y="2572668"/>
              <a:ext cx="82367" cy="82367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2278282" y="2614920"/>
              <a:ext cx="82367" cy="82367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2505819" y="2464673"/>
              <a:ext cx="50692" cy="50692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2446375" y="2973445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2571301" y="2814732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2354303" y="2726566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2543760" y="3102424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2536143" y="3817867"/>
              <a:ext cx="95046" cy="9504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2388188" y="4090039"/>
              <a:ext cx="95046" cy="9504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2335759" y="4169914"/>
              <a:ext cx="110045" cy="11004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2267657" y="4303986"/>
              <a:ext cx="64044" cy="6404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2385824" y="4321751"/>
              <a:ext cx="107125" cy="10712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2198864" y="4682567"/>
              <a:ext cx="107125" cy="10712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2178366" y="4492565"/>
              <a:ext cx="108108" cy="108108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2106374" y="4577222"/>
              <a:ext cx="70230" cy="7023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2236905" y="5154853"/>
              <a:ext cx="93155" cy="9315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2098031" y="4388706"/>
              <a:ext cx="70230" cy="7023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2505393" y="4715250"/>
              <a:ext cx="70230" cy="7023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2019616" y="4754682"/>
              <a:ext cx="95537" cy="95537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1995196" y="4679602"/>
              <a:ext cx="58974" cy="589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1948904" y="4777292"/>
              <a:ext cx="81092" cy="81092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1874896" y="4864767"/>
              <a:ext cx="66436" cy="6643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1882398" y="5137669"/>
              <a:ext cx="79556" cy="7955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1654708" y="5083589"/>
              <a:ext cx="79556" cy="7955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1582365" y="5104706"/>
              <a:ext cx="79556" cy="7955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1539583" y="5322155"/>
              <a:ext cx="95537" cy="95537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1527409" y="5171915"/>
              <a:ext cx="79556" cy="7955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1725407" y="5919408"/>
              <a:ext cx="110045" cy="11004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1533151" y="5606030"/>
              <a:ext cx="95537" cy="95537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1376852" y="5549614"/>
              <a:ext cx="69626" cy="6962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1254298" y="5519392"/>
              <a:ext cx="69626" cy="6962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p3"/>
            <p:cNvSpPr/>
            <p:nvPr/>
          </p:nvSpPr>
          <p:spPr>
            <a:xfrm>
              <a:off x="1237519" y="5499613"/>
              <a:ext cx="69626" cy="6962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p3"/>
            <p:cNvSpPr/>
            <p:nvPr/>
          </p:nvSpPr>
          <p:spPr>
            <a:xfrm>
              <a:off x="1297524" y="5344633"/>
              <a:ext cx="77071" cy="7707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7" name="Google Shape;827;p3"/>
            <p:cNvSpPr/>
            <p:nvPr/>
          </p:nvSpPr>
          <p:spPr>
            <a:xfrm>
              <a:off x="1297521" y="5430097"/>
              <a:ext cx="52806" cy="52806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p3"/>
            <p:cNvSpPr/>
            <p:nvPr/>
          </p:nvSpPr>
          <p:spPr>
            <a:xfrm>
              <a:off x="1441158" y="5274823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p3"/>
            <p:cNvSpPr/>
            <p:nvPr/>
          </p:nvSpPr>
          <p:spPr>
            <a:xfrm>
              <a:off x="1338782" y="5371012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0" name="Google Shape;830;p3"/>
            <p:cNvSpPr/>
            <p:nvPr/>
          </p:nvSpPr>
          <p:spPr>
            <a:xfrm>
              <a:off x="1814166" y="5326521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3"/>
            <p:cNvSpPr/>
            <p:nvPr/>
          </p:nvSpPr>
          <p:spPr>
            <a:xfrm>
              <a:off x="1619259" y="5236793"/>
              <a:ext cx="52806" cy="52806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3"/>
            <p:cNvSpPr/>
            <p:nvPr/>
          </p:nvSpPr>
          <p:spPr>
            <a:xfrm>
              <a:off x="1845377" y="4941457"/>
              <a:ext cx="80054" cy="8005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3"/>
            <p:cNvSpPr/>
            <p:nvPr/>
          </p:nvSpPr>
          <p:spPr>
            <a:xfrm>
              <a:off x="2073875" y="4694974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3"/>
            <p:cNvSpPr/>
            <p:nvPr/>
          </p:nvSpPr>
          <p:spPr>
            <a:xfrm>
              <a:off x="1703577" y="5076728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3"/>
            <p:cNvSpPr/>
            <p:nvPr/>
          </p:nvSpPr>
          <p:spPr>
            <a:xfrm>
              <a:off x="1950529" y="4744912"/>
              <a:ext cx="52806" cy="52806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2835759" y="5395234"/>
              <a:ext cx="90274" cy="90274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1446544" y="1400911"/>
              <a:ext cx="68372" cy="6837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1275120" y="1379695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1118853" y="1114442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1543278" y="1535656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1744737" y="1697195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366175" y="992759"/>
              <a:ext cx="68372" cy="6837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1382140" y="1267043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-475257" y="916581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139878" y="882946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2275229" y="2379699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2257047" y="2296079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2445805" y="2666746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2249589" y="2557974"/>
              <a:ext cx="76333" cy="76333"/>
            </a:xfrm>
            <a:prstGeom prst="ellipse">
              <a:avLst/>
            </a:prstGeom>
            <a:solidFill>
              <a:srgbClr val="97C4D9">
                <a:alpha val="7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50" name="Google Shape;850;p3"/>
            <p:cNvGrpSpPr/>
            <p:nvPr/>
          </p:nvGrpSpPr>
          <p:grpSpPr>
            <a:xfrm rot="3539139">
              <a:off x="395525" y="273403"/>
              <a:ext cx="1075215" cy="932445"/>
              <a:chOff x="4602481" y="675835"/>
              <a:chExt cx="969728" cy="840965"/>
            </a:xfrm>
          </p:grpSpPr>
          <p:sp>
            <p:nvSpPr>
              <p:cNvPr id="851" name="Google Shape;851;p3"/>
              <p:cNvSpPr/>
              <p:nvPr/>
            </p:nvSpPr>
            <p:spPr>
              <a:xfrm>
                <a:off x="5414455" y="1430108"/>
                <a:ext cx="45719" cy="45719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3"/>
              <p:cNvSpPr/>
              <p:nvPr/>
            </p:nvSpPr>
            <p:spPr>
              <a:xfrm>
                <a:off x="5198341" y="1348583"/>
                <a:ext cx="81556" cy="81556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3"/>
              <p:cNvSpPr/>
              <p:nvPr/>
            </p:nvSpPr>
            <p:spPr>
              <a:xfrm>
                <a:off x="5425920" y="1252997"/>
                <a:ext cx="81556" cy="81556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854;p3"/>
              <p:cNvSpPr/>
              <p:nvPr/>
            </p:nvSpPr>
            <p:spPr>
              <a:xfrm>
                <a:off x="5146637" y="1435383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855;p3"/>
              <p:cNvSpPr/>
              <p:nvPr/>
            </p:nvSpPr>
            <p:spPr>
              <a:xfrm>
                <a:off x="5414365" y="1431575"/>
                <a:ext cx="45719" cy="45719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3"/>
              <p:cNvSpPr/>
              <p:nvPr/>
            </p:nvSpPr>
            <p:spPr>
              <a:xfrm>
                <a:off x="4993325" y="1360116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3"/>
              <p:cNvSpPr/>
              <p:nvPr/>
            </p:nvSpPr>
            <p:spPr>
              <a:xfrm>
                <a:off x="4756715" y="1393090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858;p3"/>
              <p:cNvSpPr/>
              <p:nvPr/>
            </p:nvSpPr>
            <p:spPr>
              <a:xfrm>
                <a:off x="4609183" y="1236008"/>
                <a:ext cx="81417" cy="81417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859;p3"/>
              <p:cNvSpPr/>
              <p:nvPr/>
            </p:nvSpPr>
            <p:spPr>
              <a:xfrm>
                <a:off x="4602481" y="1051972"/>
                <a:ext cx="81417" cy="81417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860;p3"/>
              <p:cNvSpPr/>
              <p:nvPr/>
            </p:nvSpPr>
            <p:spPr>
              <a:xfrm>
                <a:off x="5173378" y="1053268"/>
                <a:ext cx="64733" cy="64733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861;p3"/>
              <p:cNvSpPr/>
              <p:nvPr/>
            </p:nvSpPr>
            <p:spPr>
              <a:xfrm>
                <a:off x="5215284" y="121198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862;p3"/>
              <p:cNvSpPr/>
              <p:nvPr/>
            </p:nvSpPr>
            <p:spPr>
              <a:xfrm>
                <a:off x="5256148" y="125140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863;p3"/>
              <p:cNvSpPr/>
              <p:nvPr/>
            </p:nvSpPr>
            <p:spPr>
              <a:xfrm>
                <a:off x="5077958" y="1305185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4" name="Google Shape;864;p3"/>
              <p:cNvSpPr/>
              <p:nvPr/>
            </p:nvSpPr>
            <p:spPr>
              <a:xfrm>
                <a:off x="5031088" y="1271951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865;p3"/>
              <p:cNvSpPr/>
              <p:nvPr/>
            </p:nvSpPr>
            <p:spPr>
              <a:xfrm>
                <a:off x="5342593" y="113539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866;p3"/>
              <p:cNvSpPr/>
              <p:nvPr/>
            </p:nvSpPr>
            <p:spPr>
              <a:xfrm>
                <a:off x="5496955" y="976002"/>
                <a:ext cx="64733" cy="64733"/>
              </a:xfrm>
              <a:prstGeom prst="ellipse">
                <a:avLst/>
              </a:prstGeom>
              <a:solidFill>
                <a:srgbClr val="97C4D9">
                  <a:alpha val="37254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867;p3"/>
              <p:cNvSpPr/>
              <p:nvPr/>
            </p:nvSpPr>
            <p:spPr>
              <a:xfrm>
                <a:off x="5507476" y="1082228"/>
                <a:ext cx="64733" cy="64733"/>
              </a:xfrm>
              <a:prstGeom prst="ellipse">
                <a:avLst/>
              </a:prstGeom>
              <a:solidFill>
                <a:srgbClr val="97C4D9">
                  <a:alpha val="37254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868;p3"/>
              <p:cNvSpPr/>
              <p:nvPr/>
            </p:nvSpPr>
            <p:spPr>
              <a:xfrm>
                <a:off x="5335929" y="675835"/>
                <a:ext cx="78436" cy="78436"/>
              </a:xfrm>
              <a:prstGeom prst="ellipse">
                <a:avLst/>
              </a:prstGeom>
              <a:solidFill>
                <a:srgbClr val="97C4D9">
                  <a:alpha val="274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69" name="Google Shape;869;p3"/>
            <p:cNvSpPr/>
            <p:nvPr/>
          </p:nvSpPr>
          <p:spPr>
            <a:xfrm>
              <a:off x="1897806" y="1920343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1733604" y="1525858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2112461" y="2228362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2" name="Google Shape;872;p3"/>
          <p:cNvSpPr/>
          <p:nvPr/>
        </p:nvSpPr>
        <p:spPr>
          <a:xfrm>
            <a:off x="-1539785" y="5216752"/>
            <a:ext cx="87666" cy="87666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3" name="Google Shape;873;p3"/>
          <p:cNvSpPr/>
          <p:nvPr/>
        </p:nvSpPr>
        <p:spPr>
          <a:xfrm>
            <a:off x="-2238493" y="4282919"/>
            <a:ext cx="87666" cy="87666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4" name="Google Shape;874;p3"/>
          <p:cNvSpPr/>
          <p:nvPr/>
        </p:nvSpPr>
        <p:spPr>
          <a:xfrm>
            <a:off x="-376895" y="5152844"/>
            <a:ext cx="67418" cy="642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5" name="Google Shape;875;p3"/>
          <p:cNvSpPr/>
          <p:nvPr/>
        </p:nvSpPr>
        <p:spPr>
          <a:xfrm>
            <a:off x="-919185" y="4949375"/>
            <a:ext cx="67418" cy="642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6" name="Google Shape;876;p3"/>
          <p:cNvSpPr/>
          <p:nvPr/>
        </p:nvSpPr>
        <p:spPr>
          <a:xfrm>
            <a:off x="1484063" y="5202844"/>
            <a:ext cx="67418" cy="642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7" name="Google Shape;877;p3"/>
          <p:cNvSpPr/>
          <p:nvPr/>
        </p:nvSpPr>
        <p:spPr>
          <a:xfrm>
            <a:off x="849060" y="4789692"/>
            <a:ext cx="84233" cy="80235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8" name="Google Shape;878;p3"/>
          <p:cNvSpPr/>
          <p:nvPr/>
        </p:nvSpPr>
        <p:spPr>
          <a:xfrm>
            <a:off x="275998" y="4212097"/>
            <a:ext cx="53218" cy="50692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9" name="Google Shape;879;p3"/>
          <p:cNvSpPr/>
          <p:nvPr/>
        </p:nvSpPr>
        <p:spPr>
          <a:xfrm>
            <a:off x="572728" y="3936780"/>
            <a:ext cx="83721" cy="79747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0" name="Google Shape;880;p3"/>
          <p:cNvSpPr/>
          <p:nvPr/>
        </p:nvSpPr>
        <p:spPr>
          <a:xfrm>
            <a:off x="229059" y="2841498"/>
            <a:ext cx="53218" cy="50692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1" name="Google Shape;881;p3"/>
          <p:cNvSpPr/>
          <p:nvPr/>
        </p:nvSpPr>
        <p:spPr>
          <a:xfrm>
            <a:off x="-550129" y="2541082"/>
            <a:ext cx="53218" cy="50692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2" name="Google Shape;882;p3"/>
          <p:cNvSpPr/>
          <p:nvPr/>
        </p:nvSpPr>
        <p:spPr>
          <a:xfrm>
            <a:off x="679619" y="2638740"/>
            <a:ext cx="53218" cy="50692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3" name="Google Shape;883;p3"/>
          <p:cNvSpPr/>
          <p:nvPr/>
        </p:nvSpPr>
        <p:spPr>
          <a:xfrm>
            <a:off x="-1432209" y="2262584"/>
            <a:ext cx="67418" cy="642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4" name="Google Shape;884;p3"/>
          <p:cNvSpPr/>
          <p:nvPr/>
        </p:nvSpPr>
        <p:spPr>
          <a:xfrm>
            <a:off x="-788743" y="1769453"/>
            <a:ext cx="67418" cy="642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5" name="Google Shape;885;p3"/>
          <p:cNvSpPr/>
          <p:nvPr/>
        </p:nvSpPr>
        <p:spPr>
          <a:xfrm>
            <a:off x="566847" y="2033101"/>
            <a:ext cx="67418" cy="642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6" name="Google Shape;886;p3"/>
          <p:cNvSpPr/>
          <p:nvPr/>
        </p:nvSpPr>
        <p:spPr>
          <a:xfrm>
            <a:off x="-1249287" y="1335424"/>
            <a:ext cx="98571" cy="98571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7" name="Google Shape;887;p3"/>
          <p:cNvSpPr/>
          <p:nvPr/>
        </p:nvSpPr>
        <p:spPr>
          <a:xfrm>
            <a:off x="-2244998" y="2479149"/>
            <a:ext cx="98571" cy="98571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8" name="Google Shape;888;p3"/>
          <p:cNvSpPr/>
          <p:nvPr/>
        </p:nvSpPr>
        <p:spPr>
          <a:xfrm>
            <a:off x="1148036" y="1360999"/>
            <a:ext cx="67418" cy="642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9" name="Google Shape;889;p3"/>
          <p:cNvSpPr/>
          <p:nvPr/>
        </p:nvSpPr>
        <p:spPr>
          <a:xfrm>
            <a:off x="2025054" y="2257855"/>
            <a:ext cx="67418" cy="642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0" name="Google Shape;890;p3"/>
          <p:cNvSpPr/>
          <p:nvPr/>
        </p:nvSpPr>
        <p:spPr>
          <a:xfrm>
            <a:off x="2301378" y="3291120"/>
            <a:ext cx="98571" cy="98571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1" name="Google Shape;891;p3"/>
          <p:cNvSpPr/>
          <p:nvPr/>
        </p:nvSpPr>
        <p:spPr>
          <a:xfrm>
            <a:off x="1487024" y="2221893"/>
            <a:ext cx="53218" cy="50692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2" name="Google Shape;892;p3"/>
          <p:cNvSpPr/>
          <p:nvPr/>
        </p:nvSpPr>
        <p:spPr>
          <a:xfrm>
            <a:off x="-3735557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1372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3" name="Google Shape;893;p3"/>
          <p:cNvSpPr/>
          <p:nvPr/>
        </p:nvSpPr>
        <p:spPr>
          <a:xfrm>
            <a:off x="-3028787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chemeClr val="lt1">
                <a:alpha val="2431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4" name="Google Shape;894;p3"/>
          <p:cNvSpPr/>
          <p:nvPr/>
        </p:nvSpPr>
        <p:spPr>
          <a:xfrm>
            <a:off x="-4478615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chemeClr val="lt1">
                <a:alpha val="12549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95" name="Google Shape;895;p3"/>
          <p:cNvCxnSpPr/>
          <p:nvPr/>
        </p:nvCxnSpPr>
        <p:spPr>
          <a:xfrm>
            <a:off x="4801160" y="3429000"/>
            <a:ext cx="83256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med" w="med" type="oval"/>
            <a:tailEnd len="sm" w="sm" type="none"/>
          </a:ln>
        </p:spPr>
      </p:cxnSp>
      <p:sp>
        <p:nvSpPr>
          <p:cNvPr id="896" name="Google Shape;896;p3"/>
          <p:cNvSpPr txBox="1"/>
          <p:nvPr/>
        </p:nvSpPr>
        <p:spPr>
          <a:xfrm>
            <a:off x="-401162" y="2875002"/>
            <a:ext cx="1344135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b="1" i="0" lang="zh-TW" sz="6600" u="none" cap="none" strike="noStrike">
                <a:solidFill>
                  <a:srgbClr val="D13694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i="0" sz="6600" u="none" cap="none" strike="noStrike">
              <a:solidFill>
                <a:srgbClr val="D136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3"/>
          <p:cNvSpPr txBox="1"/>
          <p:nvPr/>
        </p:nvSpPr>
        <p:spPr>
          <a:xfrm>
            <a:off x="5212684" y="2940435"/>
            <a:ext cx="6897800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zh-TW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、引入與宣告</a:t>
            </a:r>
            <a:endParaRPr b="1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5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350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30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2" name="Google Shape;1352;p30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353" name="Google Shape;1353;p30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56" name="Google Shape;1356;p30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7" name="Google Shape;1357;p30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8" name="Google Shape;1358;p30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9" name="Google Shape;1359;p30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0" name="Google Shape;1360;p30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1" name="Google Shape;136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5373" y="1360325"/>
            <a:ext cx="8545118" cy="4077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31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8" name="Google Shape;1368;p31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369" name="Google Shape;1369;p31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Google Shape;1370;p31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1371;p31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2" name="Google Shape;1372;p31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31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4" name="Google Shape;1374;p31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5" name="Google Shape;1375;p31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6" name="Google Shape;1376;p31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" name="Google Shape;1377;p31"/>
          <p:cNvSpPr/>
          <p:nvPr/>
        </p:nvSpPr>
        <p:spPr>
          <a:xfrm>
            <a:off x="319152" y="1334026"/>
            <a:ext cx="11364847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zh-TW" sz="24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DOM Level 0 - HTML Inline Attribute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你可以在 HTML 的事件相關屬性上綁定事件處理函式，屬性的名稱是「on + 事件名稱」，屬性值則是任何的 JavaScript。</a:t>
            </a:r>
            <a:endParaRPr b="0" i="0" sz="2400" u="none" cap="none" strike="noStrike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378" name="Google Shape;1378;p31"/>
          <p:cNvSpPr/>
          <p:nvPr/>
        </p:nvSpPr>
        <p:spPr>
          <a:xfrm>
            <a:off x="1073279" y="2529466"/>
            <a:ext cx="6096000" cy="4247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&lt;title&gt;inline event handling example&lt;/title&gt;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&lt;button </a:t>
            </a:r>
            <a:r>
              <a:rPr b="0" i="0" lang="zh-TW" sz="1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onclick="triggerAlert();"</a:t>
            </a: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&gt;click me&lt;/button&gt;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function triggerAlert()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alert('Hey');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&lt;/script&gt;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9" name="Google Shape;137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24883" y="3086936"/>
            <a:ext cx="5249008" cy="2457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32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6" name="Google Shape;1386;p32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387" name="Google Shape;1387;p32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32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32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90" name="Google Shape;1390;p32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1" name="Google Shape;1391;p32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2" name="Google Shape;1392;p32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3" name="Google Shape;1393;p32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4" name="Google Shape;1394;p32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5" name="Google Shape;1395;p32"/>
          <p:cNvSpPr/>
          <p:nvPr/>
        </p:nvSpPr>
        <p:spPr>
          <a:xfrm>
            <a:off x="498907" y="760776"/>
            <a:ext cx="9652517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你可以在 inline 的 function 傳入 this 當參數，表示 DOM 元素物件本身：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6" name="Google Shape;1396;p32"/>
          <p:cNvSpPr/>
          <p:nvPr/>
        </p:nvSpPr>
        <p:spPr>
          <a:xfrm>
            <a:off x="421969" y="1591773"/>
            <a:ext cx="6096000" cy="501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&lt;title&gt;inline event handling example&lt;/title&gt;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&lt;button onclick=</a:t>
            </a:r>
            <a:r>
              <a:rPr b="0" i="0" lang="zh-TW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"triggerAlert(this);" </a:t>
            </a: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data-name="Mike"&gt;click me&lt;/button&gt;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function triggerAlert</a:t>
            </a:r>
            <a:r>
              <a:rPr b="0" i="0" lang="zh-TW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(ele)</a:t>
            </a: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alert('Hey ' + ele.getAttribute('data-name'));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&lt;/script&gt;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7" name="Google Shape;139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80545" y="2919168"/>
            <a:ext cx="5296639" cy="2600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33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4" name="Google Shape;1404;p33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405" name="Google Shape;1405;p33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33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33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08" name="Google Shape;1408;p33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33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0" name="Google Shape;1410;p33"/>
          <p:cNvSpPr/>
          <p:nvPr/>
        </p:nvSpPr>
        <p:spPr>
          <a:xfrm>
            <a:off x="2879181" y="128601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1" name="Google Shape;1411;p33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2" name="Google Shape;1412;p33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" name="Google Shape;1413;p33"/>
          <p:cNvSpPr/>
          <p:nvPr/>
        </p:nvSpPr>
        <p:spPr>
          <a:xfrm>
            <a:off x="569544" y="2080512"/>
            <a:ext cx="6096000" cy="48320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&lt;title&gt;addEventListener example&lt;/title&gt;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function myAlert1()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alert('Hey!');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function myAlert2()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alert('Hello!');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   // 當使用者用滑鼠點擊頁面時，執行 myAlert1 函數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   document.addEventListener('click', myAlert1);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   // 當使用者用滑鼠點擊頁面時，執行 myAlert2 函數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   document.addEventListener('click', myAlert2);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&lt;/script&gt;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4" name="Google Shape;1414;p33"/>
          <p:cNvSpPr/>
          <p:nvPr/>
        </p:nvSpPr>
        <p:spPr>
          <a:xfrm>
            <a:off x="275232" y="1133184"/>
            <a:ext cx="12060401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DOM Level 2 - Element.addEventListener(eventType, listener)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addEventListener 方法可以用來綁定元素的事件處理函數，第一個參數 eventType 是事件名稱，第二個參數 listener 是事件處理函數。</a:t>
            </a:r>
            <a:endParaRPr b="0" i="0" sz="2000" u="none" cap="none" strike="noStrike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415" name="Google Shape;141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10787" y="4219136"/>
            <a:ext cx="5363323" cy="1590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6" name="Google Shape;141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91253" y="2563200"/>
            <a:ext cx="5229225" cy="143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34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3" name="Google Shape;1423;p34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424" name="Google Shape;1424;p34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34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34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7" name="Google Shape;1427;p34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8" name="Google Shape;1428;p34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9" name="Google Shape;1429;p34"/>
          <p:cNvSpPr/>
          <p:nvPr/>
        </p:nvSpPr>
        <p:spPr>
          <a:xfrm>
            <a:off x="2879181" y="128601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0" name="Google Shape;1430;p34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1" name="Google Shape;1431;p34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2" name="Google Shape;1432;p34"/>
          <p:cNvSpPr/>
          <p:nvPr/>
        </p:nvSpPr>
        <p:spPr>
          <a:xfrm>
            <a:off x="381682" y="1150426"/>
            <a:ext cx="1136887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DOM 中的事件有傳播 (event flow) 的概念，當 DOM 事件發生時，事件會先由外到內 (capturing phase)、再由內到外 (bubbling phase) 的順序來傳播。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3" name="Google Shape;1433;p34"/>
          <p:cNvSpPr/>
          <p:nvPr/>
        </p:nvSpPr>
        <p:spPr>
          <a:xfrm>
            <a:off x="5384786" y="2492221"/>
            <a:ext cx="6096000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當使用者點擊 li 元素時，事件觸發的順序是：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1.Capturing 捕捉階段：document -&gt; &lt;html&gt; -&gt; &lt;body&gt; -&gt; &lt;div&gt; -&gt; &lt;ul&gt; -&gt; &lt;li&gt;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2.Bubbling 氣泡階段：&lt;li&gt; -&gt; &lt;ul&gt; -&gt; &lt;div&gt; -&gt; &lt;body&gt; -&gt; &lt;html&gt; -&gt; document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DOM 中的元素會按照上面的順序依序地觸發其 click 事件。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4" name="Google Shape;1434;p34"/>
          <p:cNvSpPr/>
          <p:nvPr/>
        </p:nvSpPr>
        <p:spPr>
          <a:xfrm>
            <a:off x="736355" y="2325285"/>
            <a:ext cx="6096000" cy="37856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&lt;title&gt;event flow example&lt;/title&gt;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&lt;div&gt;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&lt;ul&gt;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&lt;li&gt;&lt;/li&gt;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&lt;/ul&gt;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&lt;/div&gt;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&lt;/body&gt;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35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1" name="Google Shape;1441;p35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442" name="Google Shape;1442;p35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35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35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45" name="Google Shape;1445;p35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6" name="Google Shape;1446;p35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7" name="Google Shape;1447;p35"/>
          <p:cNvSpPr/>
          <p:nvPr/>
        </p:nvSpPr>
        <p:spPr>
          <a:xfrm>
            <a:off x="2879181" y="128601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8" name="Google Shape;1448;p35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9" name="Google Shape;1449;p35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0" name="Google Shape;1450;p35"/>
          <p:cNvSpPr/>
          <p:nvPr/>
        </p:nvSpPr>
        <p:spPr>
          <a:xfrm>
            <a:off x="253467" y="964694"/>
            <a:ext cx="47692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Event Object 有幾個常用的屬性 (property)：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1" name="Google Shape;145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6163" y="1709127"/>
            <a:ext cx="8659433" cy="4963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36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8" name="Google Shape;1458;p36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459" name="Google Shape;1459;p36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36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36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62" name="Google Shape;1462;p36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3" name="Google Shape;1463;p36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64" name="Google Shape;1464;p36"/>
          <p:cNvSpPr/>
          <p:nvPr/>
        </p:nvSpPr>
        <p:spPr>
          <a:xfrm>
            <a:off x="2879181" y="128601"/>
            <a:ext cx="6307475" cy="6307475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65" name="Google Shape;1465;p36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66" name="Google Shape;1466;p36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7" name="Google Shape;1467;p36"/>
          <p:cNvSpPr/>
          <p:nvPr/>
        </p:nvSpPr>
        <p:spPr>
          <a:xfrm>
            <a:off x="331280" y="1373040"/>
            <a:ext cx="918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 MouseEvent (滑鼠事件) 發生時，Event Object 有幾個常用的屬性：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8" name="Google Shape;1468;p36"/>
          <p:cNvSpPr txBox="1"/>
          <p:nvPr/>
        </p:nvSpPr>
        <p:spPr>
          <a:xfrm>
            <a:off x="443525" y="2479100"/>
            <a:ext cx="81126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"/>
              <a:buAutoNum type="arabicPeriod"/>
            </a:pPr>
            <a:r>
              <a:rPr lang="zh-TW" sz="18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onclick：當點按滑鼠左鍵一下時，驅動此事件。</a:t>
            </a:r>
            <a:endParaRPr sz="18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"/>
              <a:buAutoNum type="arabicPeriod"/>
            </a:pPr>
            <a:r>
              <a:rPr lang="zh-TW" sz="18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ondbIclick：當連續點按滑鼠左鍵兩下時，驅動此事件。</a:t>
            </a:r>
            <a:endParaRPr sz="18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"/>
              <a:buAutoNum type="arabicPeriod"/>
            </a:pPr>
            <a:r>
              <a:rPr lang="zh-TW" sz="18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onmousedown：當滑鼠按下任一鞬時，驅動此事件。</a:t>
            </a:r>
            <a:endParaRPr sz="18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"/>
              <a:buAutoNum type="arabicPeriod"/>
            </a:pPr>
            <a:r>
              <a:rPr lang="zh-TW" sz="18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onmouseup：當滑鼠任一鍵彈起來時，驅動此事件。</a:t>
            </a:r>
            <a:endParaRPr sz="18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"/>
              <a:buAutoNum type="arabicPeriod"/>
            </a:pPr>
            <a:r>
              <a:rPr lang="zh-TW" sz="18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onmouseover：當滑鼠移動到元件上時，驅動此事件。</a:t>
            </a:r>
            <a:endParaRPr sz="18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"/>
              <a:buAutoNum type="arabicPeriod"/>
            </a:pPr>
            <a:r>
              <a:rPr lang="zh-TW" sz="18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onmouseout：當滑鼠在某個元件上，移動到該元件外時，驅動此事件。</a:t>
            </a:r>
            <a:endParaRPr sz="18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"/>
              <a:buAutoNum type="arabicPeriod"/>
            </a:pPr>
            <a:r>
              <a:rPr lang="zh-TW" sz="18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onmousemove：當滑鼠在某個元件上移動時，連續驅動此事件。</a:t>
            </a:r>
            <a:endParaRPr sz="18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469" name="Google Shape;146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5750" y="2189650"/>
            <a:ext cx="4171075" cy="2026721"/>
          </a:xfrm>
          <a:prstGeom prst="rect">
            <a:avLst/>
          </a:prstGeom>
          <a:noFill/>
          <a:ln cap="flat" cmpd="sng" w="9525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37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6" name="Google Shape;1476;p37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1477" name="Google Shape;1477;p37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37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37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80" name="Google Shape;1480;p37"/>
          <p:cNvSpPr txBox="1"/>
          <p:nvPr/>
        </p:nvSpPr>
        <p:spPr>
          <a:xfrm>
            <a:off x="8451991" y="-920437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1" name="Google Shape;1481;p37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82" name="Google Shape;1482;p37"/>
          <p:cNvSpPr/>
          <p:nvPr/>
        </p:nvSpPr>
        <p:spPr>
          <a:xfrm>
            <a:off x="2879181" y="128601"/>
            <a:ext cx="6307475" cy="6307475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83" name="Google Shape;1483;p37"/>
          <p:cNvSpPr/>
          <p:nvPr/>
        </p:nvSpPr>
        <p:spPr>
          <a:xfrm>
            <a:off x="1425400" y="-1214527"/>
            <a:ext cx="9281438" cy="9281438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84" name="Google Shape;1484;p37"/>
          <p:cNvSpPr txBox="1"/>
          <p:nvPr/>
        </p:nvSpPr>
        <p:spPr>
          <a:xfrm>
            <a:off x="10683272" y="116407"/>
            <a:ext cx="141096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JS語法介紹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5" name="Google Shape;1485;p37"/>
          <p:cNvSpPr/>
          <p:nvPr/>
        </p:nvSpPr>
        <p:spPr>
          <a:xfrm>
            <a:off x="485425" y="1286375"/>
            <a:ext cx="889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當 KeyboardEvent (鍵盤事件) 發生時，Event Object 有幾個常用的屬性：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6" name="Google Shape;1486;p37"/>
          <p:cNvSpPr txBox="1"/>
          <p:nvPr/>
        </p:nvSpPr>
        <p:spPr>
          <a:xfrm>
            <a:off x="485425" y="2495888"/>
            <a:ext cx="78693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"/>
              <a:buAutoNum type="arabicPeriod"/>
            </a:pPr>
            <a:r>
              <a:rPr lang="zh-TW" sz="18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onkeydown：當按下鞬盤某個按鍵時，驅動此事件。</a:t>
            </a:r>
            <a:endParaRPr sz="18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"/>
              <a:buAutoNum type="arabicPeriod"/>
            </a:pPr>
            <a:r>
              <a:rPr lang="zh-TW" sz="18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onkeyup：當按下按鍵後彈起來時，驅動此事件。</a:t>
            </a:r>
            <a:endParaRPr sz="18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"/>
              <a:buAutoNum type="arabicPeriod"/>
            </a:pPr>
            <a:r>
              <a:rPr lang="zh-TW" sz="18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onkeypress：當按下鍵盤某個按鍵時，驅動此事件，但不是所有按鍵都會驅動，Alt、Ctrl、Shift與Esc按下時不會驅動此事件。</a:t>
            </a:r>
            <a:endParaRPr sz="18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487" name="Google Shape;148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6800" y="4480775"/>
            <a:ext cx="5657350" cy="1603100"/>
          </a:xfrm>
          <a:prstGeom prst="rect">
            <a:avLst/>
          </a:prstGeom>
          <a:noFill/>
          <a:ln cap="flat" cmpd="sng" w="9525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g2313fc959aa_0_0"/>
          <p:cNvSpPr txBox="1"/>
          <p:nvPr/>
        </p:nvSpPr>
        <p:spPr>
          <a:xfrm>
            <a:off x="4315460" y="516517"/>
            <a:ext cx="3561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練習拉還想跑啊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4" name="Google Shape;1494;g2313fc959aa_0_0"/>
          <p:cNvGrpSpPr/>
          <p:nvPr/>
        </p:nvGrpSpPr>
        <p:grpSpPr>
          <a:xfrm>
            <a:off x="5826806" y="1018339"/>
            <a:ext cx="538327" cy="59700"/>
            <a:chOff x="5607050" y="1793751"/>
            <a:chExt cx="538327" cy="59700"/>
          </a:xfrm>
        </p:grpSpPr>
        <p:sp>
          <p:nvSpPr>
            <p:cNvPr id="1495" name="Google Shape;1495;g2313fc959aa_0_0"/>
            <p:cNvSpPr/>
            <p:nvPr/>
          </p:nvSpPr>
          <p:spPr>
            <a:xfrm>
              <a:off x="5607050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g2313fc959aa_0_0"/>
            <p:cNvSpPr/>
            <p:nvPr/>
          </p:nvSpPr>
          <p:spPr>
            <a:xfrm>
              <a:off x="5846363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g2313fc959aa_0_0"/>
            <p:cNvSpPr/>
            <p:nvPr/>
          </p:nvSpPr>
          <p:spPr>
            <a:xfrm>
              <a:off x="6085677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98" name="Google Shape;1498;g2313fc959aa_0_0"/>
          <p:cNvSpPr txBox="1"/>
          <p:nvPr/>
        </p:nvSpPr>
        <p:spPr>
          <a:xfrm>
            <a:off x="9969500" y="-571500"/>
            <a:ext cx="1968600" cy="45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9" name="Google Shape;1499;g2313fc959aa_0_0"/>
          <p:cNvSpPr/>
          <p:nvPr/>
        </p:nvSpPr>
        <p:spPr>
          <a:xfrm>
            <a:off x="2198339" y="-434315"/>
            <a:ext cx="7721100" cy="7721100"/>
          </a:xfrm>
          <a:prstGeom prst="ellipse">
            <a:avLst/>
          </a:prstGeom>
          <a:noFill/>
          <a:ln cap="flat" cmpd="sng" w="12700">
            <a:solidFill>
              <a:srgbClr val="0756A7">
                <a:alpha val="7333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0" name="Google Shape;1500;g2313fc959aa_0_0"/>
          <p:cNvSpPr/>
          <p:nvPr/>
        </p:nvSpPr>
        <p:spPr>
          <a:xfrm>
            <a:off x="2905109" y="275263"/>
            <a:ext cx="6307500" cy="6307500"/>
          </a:xfrm>
          <a:prstGeom prst="ellipse">
            <a:avLst/>
          </a:prstGeom>
          <a:noFill/>
          <a:ln cap="flat" cmpd="sng" w="9525">
            <a:solidFill>
              <a:srgbClr val="65D3F6">
                <a:alpha val="1059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1" name="Google Shape;1501;g2313fc959aa_0_0"/>
          <p:cNvSpPr/>
          <p:nvPr/>
        </p:nvSpPr>
        <p:spPr>
          <a:xfrm>
            <a:off x="1455281" y="-1211719"/>
            <a:ext cx="9281400" cy="9281400"/>
          </a:xfrm>
          <a:prstGeom prst="ellipse">
            <a:avLst/>
          </a:prstGeom>
          <a:noFill/>
          <a:ln cap="flat" cmpd="sng" w="9525">
            <a:solidFill>
              <a:srgbClr val="0756A7">
                <a:alpha val="941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2" name="Google Shape;1502;g2313fc959aa_0_0"/>
          <p:cNvSpPr/>
          <p:nvPr/>
        </p:nvSpPr>
        <p:spPr>
          <a:xfrm>
            <a:off x="669228" y="1078044"/>
            <a:ext cx="241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Confirm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3" name="Google Shape;1503;g2313fc959aa_0_0"/>
          <p:cNvSpPr/>
          <p:nvPr/>
        </p:nvSpPr>
        <p:spPr>
          <a:xfrm>
            <a:off x="669225" y="2102199"/>
            <a:ext cx="6096000" cy="12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confirm() 用來跳出需要使用者確認的對話視窗，對話視窗中會有確定及取消兩個按鈕。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confirm() 執行後會返回一個布林值 (boolean)，用來表示使用者按了確定 (true) 或是取消 (false)。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4" name="Google Shape;1504;g2313fc959a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7450" y="3392500"/>
            <a:ext cx="4736426" cy="1386800"/>
          </a:xfrm>
          <a:prstGeom prst="rect">
            <a:avLst/>
          </a:prstGeom>
          <a:noFill/>
          <a:ln cap="flat" cmpd="sng" w="9525">
            <a:solidFill>
              <a:srgbClr val="0756A7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05" name="Google Shape;1505;g2313fc959aa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575" y="3508200"/>
            <a:ext cx="4616700" cy="250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1510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313fc959aa_0_16"/>
          <p:cNvSpPr txBox="1"/>
          <p:nvPr/>
        </p:nvSpPr>
        <p:spPr>
          <a:xfrm>
            <a:off x="4285579" y="550384"/>
            <a:ext cx="3561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練習拉還想跑啊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2" name="Google Shape;1512;g2313fc959aa_0_16"/>
          <p:cNvGrpSpPr/>
          <p:nvPr/>
        </p:nvGrpSpPr>
        <p:grpSpPr>
          <a:xfrm>
            <a:off x="5826806" y="1018339"/>
            <a:ext cx="538327" cy="59700"/>
            <a:chOff x="5607050" y="1793751"/>
            <a:chExt cx="538327" cy="59700"/>
          </a:xfrm>
        </p:grpSpPr>
        <p:sp>
          <p:nvSpPr>
            <p:cNvPr id="1513" name="Google Shape;1513;g2313fc959aa_0_16"/>
            <p:cNvSpPr/>
            <p:nvPr/>
          </p:nvSpPr>
          <p:spPr>
            <a:xfrm>
              <a:off x="5607050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g2313fc959aa_0_16"/>
            <p:cNvSpPr/>
            <p:nvPr/>
          </p:nvSpPr>
          <p:spPr>
            <a:xfrm>
              <a:off x="5846363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g2313fc959aa_0_16"/>
            <p:cNvSpPr/>
            <p:nvPr/>
          </p:nvSpPr>
          <p:spPr>
            <a:xfrm>
              <a:off x="6085677" y="1793751"/>
              <a:ext cx="59700" cy="5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16" name="Google Shape;1516;g2313fc959aa_0_16"/>
          <p:cNvSpPr txBox="1"/>
          <p:nvPr/>
        </p:nvSpPr>
        <p:spPr>
          <a:xfrm>
            <a:off x="9969500" y="-571500"/>
            <a:ext cx="1968600" cy="45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7" name="Google Shape;1517;g2313fc959aa_0_16"/>
          <p:cNvSpPr/>
          <p:nvPr/>
        </p:nvSpPr>
        <p:spPr>
          <a:xfrm>
            <a:off x="2198339" y="-434315"/>
            <a:ext cx="7721100" cy="7721100"/>
          </a:xfrm>
          <a:prstGeom prst="ellipse">
            <a:avLst/>
          </a:prstGeom>
          <a:noFill/>
          <a:ln cap="flat" cmpd="sng" w="12700">
            <a:solidFill>
              <a:srgbClr val="0756A7">
                <a:alpha val="7333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8" name="Google Shape;1518;g2313fc959aa_0_16"/>
          <p:cNvSpPr/>
          <p:nvPr/>
        </p:nvSpPr>
        <p:spPr>
          <a:xfrm>
            <a:off x="2905109" y="275263"/>
            <a:ext cx="6307500" cy="6307500"/>
          </a:xfrm>
          <a:prstGeom prst="ellipse">
            <a:avLst/>
          </a:prstGeom>
          <a:noFill/>
          <a:ln cap="flat" cmpd="sng" w="9525">
            <a:solidFill>
              <a:srgbClr val="65D3F6">
                <a:alpha val="1059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9" name="Google Shape;1519;g2313fc959aa_0_16"/>
          <p:cNvSpPr/>
          <p:nvPr/>
        </p:nvSpPr>
        <p:spPr>
          <a:xfrm>
            <a:off x="1455281" y="-1211719"/>
            <a:ext cx="9281400" cy="9281400"/>
          </a:xfrm>
          <a:prstGeom prst="ellipse">
            <a:avLst/>
          </a:prstGeom>
          <a:noFill/>
          <a:ln cap="flat" cmpd="sng" w="9525">
            <a:solidFill>
              <a:srgbClr val="0756A7">
                <a:alpha val="941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0" name="Google Shape;1520;g2313fc959aa_0_16"/>
          <p:cNvSpPr/>
          <p:nvPr/>
        </p:nvSpPr>
        <p:spPr>
          <a:xfrm>
            <a:off x="669228" y="817344"/>
            <a:ext cx="241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zh-TW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b="0" i="0" lang="zh-TW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rompt</a:t>
            </a:r>
            <a:endParaRPr b="0" i="0" sz="3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1" name="Google Shape;1521;g2313fc959aa_0_16"/>
          <p:cNvSpPr/>
          <p:nvPr/>
        </p:nvSpPr>
        <p:spPr>
          <a:xfrm>
            <a:off x="669225" y="1787678"/>
            <a:ext cx="6096000" cy="25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prompt() 用來跳出一個文字輸入的對話視窗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 result = prompt(message, default);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參數 message 是給使用者看得提示文字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參數 default 是輸入框中的預設文字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prompt() 執行後會返回使用者輸入的字串 (或得到空字串)，如果使用者按取消按鈕則會返回 null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2" name="Google Shape;1522;g2313fc959aa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5125" y="1433725"/>
            <a:ext cx="4754099" cy="1841678"/>
          </a:xfrm>
          <a:prstGeom prst="rect">
            <a:avLst/>
          </a:prstGeom>
          <a:noFill/>
          <a:ln cap="flat" cmpd="sng" w="9525">
            <a:solidFill>
              <a:srgbClr val="0756A7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1523" name="Google Shape;1523;g2313fc959aa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5125" y="3999000"/>
            <a:ext cx="4754099" cy="1338432"/>
          </a:xfrm>
          <a:prstGeom prst="rect">
            <a:avLst/>
          </a:prstGeom>
          <a:noFill/>
          <a:ln cap="flat" cmpd="sng" w="9525">
            <a:solidFill>
              <a:srgbClr val="0756A7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1524" name="Google Shape;1524;g2313fc959aa_0_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2050" y="4680275"/>
            <a:ext cx="5113474" cy="102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4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4" name="Google Shape;904;p4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905" name="Google Shape;905;p4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8" name="Google Shape;908;p4"/>
          <p:cNvSpPr txBox="1"/>
          <p:nvPr/>
        </p:nvSpPr>
        <p:spPr>
          <a:xfrm>
            <a:off x="9969500" y="-571500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p4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0" name="Google Shape;910;p4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1" name="Google Shape;911;p4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2" name="Google Shape;91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52470" y="5261703"/>
            <a:ext cx="5026998" cy="1562289"/>
          </a:xfrm>
          <a:prstGeom prst="rect">
            <a:avLst/>
          </a:prstGeom>
          <a:noFill/>
          <a:ln>
            <a:noFill/>
          </a:ln>
        </p:spPr>
      </p:pic>
      <p:sp>
        <p:nvSpPr>
          <p:cNvPr id="913" name="Google Shape;913;p4"/>
          <p:cNvSpPr/>
          <p:nvPr/>
        </p:nvSpPr>
        <p:spPr>
          <a:xfrm>
            <a:off x="482437" y="869875"/>
            <a:ext cx="11167364" cy="44192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 是一種能在瀏覽器裡直接執行的程式語言，和 HTML 與 CSS 並列網頁前端三大核心技術。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HTML 與 CSS 都不是程式語言 (programming language)，HTML 是定義內容的標籤語言 (markup language)，而 CSS 是一種頁面樣式 (style)。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只有 JavaScript 是程式語言，JavaScript 賦予了網頁互動、處理和創造新內容的可能性，開發者透過 JavaScript 賦予網頁使用者可以在網頁上有操作行為。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4"/>
          <p:cNvSpPr txBox="1"/>
          <p:nvPr/>
        </p:nvSpPr>
        <p:spPr>
          <a:xfrm>
            <a:off x="11161450" y="147185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1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38"/>
          <p:cNvSpPr/>
          <p:nvPr/>
        </p:nvSpPr>
        <p:spPr>
          <a:xfrm>
            <a:off x="-2362701" y="1070727"/>
            <a:ext cx="4710931" cy="4710932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901700" sx="102000" rotWithShape="0" dir="16200000" dist="38100" sy="102000">
              <a:srgbClr val="00B0F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1" name="Google Shape;1531;p38"/>
          <p:cNvSpPr/>
          <p:nvPr/>
        </p:nvSpPr>
        <p:spPr>
          <a:xfrm>
            <a:off x="-1796180" y="1637248"/>
            <a:ext cx="3577888" cy="3577889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317500" sx="118000" rotWithShape="0" algn="ctr" sy="118000">
              <a:srgbClr val="0070C0">
                <a:alpha val="1647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2" name="Google Shape;1532;p38"/>
          <p:cNvSpPr/>
          <p:nvPr/>
        </p:nvSpPr>
        <p:spPr>
          <a:xfrm>
            <a:off x="-1191861" y="2241567"/>
            <a:ext cx="2369250" cy="2369251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33400" sx="118000" rotWithShape="0" algn="ctr" sy="118000">
              <a:srgbClr val="0070C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3" name="Google Shape;1533;p38"/>
          <p:cNvSpPr/>
          <p:nvPr/>
        </p:nvSpPr>
        <p:spPr>
          <a:xfrm>
            <a:off x="-50834" y="5743431"/>
            <a:ext cx="98571" cy="98571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34" name="Google Shape;1534;p38"/>
          <p:cNvGrpSpPr/>
          <p:nvPr/>
        </p:nvGrpSpPr>
        <p:grpSpPr>
          <a:xfrm>
            <a:off x="-2926033" y="0"/>
            <a:ext cx="5852066" cy="6429111"/>
            <a:chOff x="-2926033" y="0"/>
            <a:chExt cx="5852066" cy="6429111"/>
          </a:xfrm>
        </p:grpSpPr>
        <p:sp>
          <p:nvSpPr>
            <p:cNvPr id="1535" name="Google Shape;1535;p38"/>
            <p:cNvSpPr/>
            <p:nvPr/>
          </p:nvSpPr>
          <p:spPr>
            <a:xfrm>
              <a:off x="-1773806" y="4996058"/>
              <a:ext cx="59369" cy="5936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38"/>
            <p:cNvSpPr/>
            <p:nvPr/>
          </p:nvSpPr>
          <p:spPr>
            <a:xfrm>
              <a:off x="-2181620" y="2302487"/>
              <a:ext cx="90435" cy="90435"/>
            </a:xfrm>
            <a:prstGeom prst="ellipse">
              <a:avLst/>
            </a:prstGeom>
            <a:solidFill>
              <a:srgbClr val="057D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38"/>
            <p:cNvSpPr/>
            <p:nvPr/>
          </p:nvSpPr>
          <p:spPr>
            <a:xfrm>
              <a:off x="395847" y="5969581"/>
              <a:ext cx="52806" cy="52806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38"/>
            <p:cNvSpPr/>
            <p:nvPr/>
          </p:nvSpPr>
          <p:spPr>
            <a:xfrm>
              <a:off x="657782" y="5945447"/>
              <a:ext cx="52214" cy="52214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38"/>
            <p:cNvSpPr/>
            <p:nvPr/>
          </p:nvSpPr>
          <p:spPr>
            <a:xfrm flipH="1">
              <a:off x="343676" y="5841366"/>
              <a:ext cx="58578" cy="58578"/>
            </a:xfrm>
            <a:prstGeom prst="ellipse">
              <a:avLst/>
            </a:prstGeom>
            <a:solidFill>
              <a:srgbClr val="D8D8D8">
                <a:alpha val="56470"/>
              </a:srgb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1540;p38"/>
            <p:cNvSpPr/>
            <p:nvPr/>
          </p:nvSpPr>
          <p:spPr>
            <a:xfrm>
              <a:off x="939765" y="5571757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38"/>
            <p:cNvSpPr/>
            <p:nvPr/>
          </p:nvSpPr>
          <p:spPr>
            <a:xfrm>
              <a:off x="749628" y="5754385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38"/>
            <p:cNvSpPr/>
            <p:nvPr/>
          </p:nvSpPr>
          <p:spPr>
            <a:xfrm>
              <a:off x="804176" y="5800178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38"/>
            <p:cNvSpPr/>
            <p:nvPr/>
          </p:nvSpPr>
          <p:spPr>
            <a:xfrm>
              <a:off x="543622" y="6048549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38"/>
            <p:cNvSpPr/>
            <p:nvPr/>
          </p:nvSpPr>
          <p:spPr>
            <a:xfrm>
              <a:off x="543622" y="6048882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38"/>
            <p:cNvSpPr/>
            <p:nvPr/>
          </p:nvSpPr>
          <p:spPr>
            <a:xfrm>
              <a:off x="476483" y="5712598"/>
              <a:ext cx="52214" cy="52214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38"/>
            <p:cNvSpPr/>
            <p:nvPr/>
          </p:nvSpPr>
          <p:spPr>
            <a:xfrm>
              <a:off x="642102" y="5670811"/>
              <a:ext cx="67894" cy="67894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38"/>
            <p:cNvSpPr/>
            <p:nvPr/>
          </p:nvSpPr>
          <p:spPr>
            <a:xfrm>
              <a:off x="572823" y="5687252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38"/>
            <p:cNvSpPr/>
            <p:nvPr/>
          </p:nvSpPr>
          <p:spPr>
            <a:xfrm>
              <a:off x="834784" y="6146042"/>
              <a:ext cx="54548" cy="54548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38"/>
            <p:cNvSpPr/>
            <p:nvPr/>
          </p:nvSpPr>
          <p:spPr>
            <a:xfrm>
              <a:off x="939765" y="6146042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p38"/>
            <p:cNvSpPr/>
            <p:nvPr/>
          </p:nvSpPr>
          <p:spPr>
            <a:xfrm>
              <a:off x="105399" y="6342843"/>
              <a:ext cx="86268" cy="8626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38"/>
            <p:cNvSpPr/>
            <p:nvPr/>
          </p:nvSpPr>
          <p:spPr>
            <a:xfrm>
              <a:off x="28802" y="6297060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38"/>
            <p:cNvSpPr/>
            <p:nvPr/>
          </p:nvSpPr>
          <p:spPr>
            <a:xfrm>
              <a:off x="89539" y="5899944"/>
              <a:ext cx="80054" cy="8005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38"/>
            <p:cNvSpPr/>
            <p:nvPr/>
          </p:nvSpPr>
          <p:spPr>
            <a:xfrm>
              <a:off x="-695" y="5973760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38"/>
            <p:cNvSpPr/>
            <p:nvPr/>
          </p:nvSpPr>
          <p:spPr>
            <a:xfrm>
              <a:off x="-326611" y="5967840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38"/>
            <p:cNvSpPr/>
            <p:nvPr/>
          </p:nvSpPr>
          <p:spPr>
            <a:xfrm>
              <a:off x="-246784" y="5821943"/>
              <a:ext cx="52806" cy="52806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38"/>
            <p:cNvSpPr/>
            <p:nvPr/>
          </p:nvSpPr>
          <p:spPr>
            <a:xfrm>
              <a:off x="-338098" y="5789959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38"/>
            <p:cNvSpPr/>
            <p:nvPr/>
          </p:nvSpPr>
          <p:spPr>
            <a:xfrm>
              <a:off x="-577206" y="6021275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p38"/>
            <p:cNvSpPr/>
            <p:nvPr/>
          </p:nvSpPr>
          <p:spPr>
            <a:xfrm>
              <a:off x="-778092" y="6146042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p38"/>
            <p:cNvSpPr/>
            <p:nvPr/>
          </p:nvSpPr>
          <p:spPr>
            <a:xfrm>
              <a:off x="-905920" y="6134078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p38"/>
            <p:cNvSpPr/>
            <p:nvPr/>
          </p:nvSpPr>
          <p:spPr>
            <a:xfrm>
              <a:off x="-809785" y="5824797"/>
              <a:ext cx="50692" cy="50692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1561;p38"/>
            <p:cNvSpPr/>
            <p:nvPr/>
          </p:nvSpPr>
          <p:spPr>
            <a:xfrm>
              <a:off x="-608926" y="5722665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Google Shape;1562;p38"/>
            <p:cNvSpPr/>
            <p:nvPr/>
          </p:nvSpPr>
          <p:spPr>
            <a:xfrm>
              <a:off x="-586932" y="5800610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Google Shape;1563;p38"/>
            <p:cNvSpPr/>
            <p:nvPr/>
          </p:nvSpPr>
          <p:spPr>
            <a:xfrm>
              <a:off x="-768648" y="5652912"/>
              <a:ext cx="68680" cy="68680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p38"/>
            <p:cNvSpPr/>
            <p:nvPr/>
          </p:nvSpPr>
          <p:spPr>
            <a:xfrm>
              <a:off x="-1246121" y="5848953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Google Shape;1565;p38"/>
            <p:cNvSpPr/>
            <p:nvPr/>
          </p:nvSpPr>
          <p:spPr>
            <a:xfrm>
              <a:off x="-1473186" y="6041408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1566;p38"/>
            <p:cNvSpPr/>
            <p:nvPr/>
          </p:nvSpPr>
          <p:spPr>
            <a:xfrm>
              <a:off x="-1323267" y="5504904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38"/>
            <p:cNvSpPr/>
            <p:nvPr/>
          </p:nvSpPr>
          <p:spPr>
            <a:xfrm>
              <a:off x="-1246121" y="5446064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1568;p38"/>
            <p:cNvSpPr/>
            <p:nvPr/>
          </p:nvSpPr>
          <p:spPr>
            <a:xfrm>
              <a:off x="-1202640" y="5575612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38"/>
            <p:cNvSpPr/>
            <p:nvPr/>
          </p:nvSpPr>
          <p:spPr>
            <a:xfrm>
              <a:off x="-1155077" y="5508318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1570;p38"/>
            <p:cNvSpPr/>
            <p:nvPr/>
          </p:nvSpPr>
          <p:spPr>
            <a:xfrm>
              <a:off x="-1186749" y="5699541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1571;p38"/>
            <p:cNvSpPr/>
            <p:nvPr/>
          </p:nvSpPr>
          <p:spPr>
            <a:xfrm>
              <a:off x="-1163311" y="5778409"/>
              <a:ext cx="58994" cy="5899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2" name="Google Shape;1572;p38"/>
            <p:cNvSpPr/>
            <p:nvPr/>
          </p:nvSpPr>
          <p:spPr>
            <a:xfrm>
              <a:off x="-1473187" y="6041407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3" name="Google Shape;1573;p38"/>
            <p:cNvSpPr/>
            <p:nvPr/>
          </p:nvSpPr>
          <p:spPr>
            <a:xfrm>
              <a:off x="-1903617" y="6014134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1574;p38"/>
            <p:cNvSpPr/>
            <p:nvPr/>
          </p:nvSpPr>
          <p:spPr>
            <a:xfrm>
              <a:off x="-1347261" y="5365579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5" name="Google Shape;1575;p38"/>
            <p:cNvSpPr/>
            <p:nvPr/>
          </p:nvSpPr>
          <p:spPr>
            <a:xfrm>
              <a:off x="-1366499" y="5476491"/>
              <a:ext cx="57935" cy="5793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6" name="Google Shape;1576;p38"/>
            <p:cNvSpPr/>
            <p:nvPr/>
          </p:nvSpPr>
          <p:spPr>
            <a:xfrm>
              <a:off x="-1631697" y="5524596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7" name="Google Shape;1577;p38"/>
            <p:cNvSpPr/>
            <p:nvPr/>
          </p:nvSpPr>
          <p:spPr>
            <a:xfrm>
              <a:off x="-1968290" y="5593417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8" name="Google Shape;1578;p38"/>
            <p:cNvSpPr/>
            <p:nvPr/>
          </p:nvSpPr>
          <p:spPr>
            <a:xfrm>
              <a:off x="-2401398" y="5232578"/>
              <a:ext cx="77394" cy="77394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9" name="Google Shape;1579;p38"/>
            <p:cNvSpPr/>
            <p:nvPr/>
          </p:nvSpPr>
          <p:spPr>
            <a:xfrm>
              <a:off x="-2795955" y="5159979"/>
              <a:ext cx="72600" cy="72600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0" name="Google Shape;1580;p38"/>
            <p:cNvSpPr/>
            <p:nvPr/>
          </p:nvSpPr>
          <p:spPr>
            <a:xfrm>
              <a:off x="-1929593" y="5286264"/>
              <a:ext cx="94804" cy="9480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Google Shape;1581;p38"/>
            <p:cNvSpPr/>
            <p:nvPr/>
          </p:nvSpPr>
          <p:spPr>
            <a:xfrm>
              <a:off x="-1992348" y="5209907"/>
              <a:ext cx="62755" cy="6275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Google Shape;1582;p38"/>
            <p:cNvSpPr/>
            <p:nvPr/>
          </p:nvSpPr>
          <p:spPr>
            <a:xfrm>
              <a:off x="-1840874" y="5068816"/>
              <a:ext cx="59369" cy="5936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Google Shape;1583;p38"/>
            <p:cNvSpPr/>
            <p:nvPr/>
          </p:nvSpPr>
          <p:spPr>
            <a:xfrm>
              <a:off x="-1796179" y="5108031"/>
              <a:ext cx="68828" cy="6882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Google Shape;1584;p38"/>
            <p:cNvSpPr/>
            <p:nvPr/>
          </p:nvSpPr>
          <p:spPr>
            <a:xfrm>
              <a:off x="-1916532" y="5007202"/>
              <a:ext cx="68680" cy="68680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Google Shape;1585;p38"/>
            <p:cNvSpPr/>
            <p:nvPr/>
          </p:nvSpPr>
          <p:spPr>
            <a:xfrm>
              <a:off x="-1892931" y="4973685"/>
              <a:ext cx="81742" cy="81742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Google Shape;1586;p38"/>
            <p:cNvSpPr/>
            <p:nvPr/>
          </p:nvSpPr>
          <p:spPr>
            <a:xfrm>
              <a:off x="-2136402" y="4850219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7" name="Google Shape;1587;p38"/>
            <p:cNvSpPr/>
            <p:nvPr/>
          </p:nvSpPr>
          <p:spPr>
            <a:xfrm>
              <a:off x="-2089738" y="4676554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8" name="Google Shape;1588;p38"/>
            <p:cNvSpPr/>
            <p:nvPr/>
          </p:nvSpPr>
          <p:spPr>
            <a:xfrm>
              <a:off x="-2213333" y="4637856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9" name="Google Shape;1589;p38"/>
            <p:cNvSpPr/>
            <p:nvPr/>
          </p:nvSpPr>
          <p:spPr>
            <a:xfrm>
              <a:off x="-2276088" y="4762157"/>
              <a:ext cx="62755" cy="6275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Google Shape;1590;p38"/>
            <p:cNvSpPr/>
            <p:nvPr/>
          </p:nvSpPr>
          <p:spPr>
            <a:xfrm>
              <a:off x="-1961326" y="4850219"/>
              <a:ext cx="77394" cy="7739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Google Shape;1591;p38"/>
            <p:cNvSpPr/>
            <p:nvPr/>
          </p:nvSpPr>
          <p:spPr>
            <a:xfrm>
              <a:off x="-2306197" y="4182740"/>
              <a:ext cx="94804" cy="9480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Google Shape;1592;p38"/>
            <p:cNvSpPr/>
            <p:nvPr/>
          </p:nvSpPr>
          <p:spPr>
            <a:xfrm>
              <a:off x="-2434250" y="4345253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Google Shape;1593;p38"/>
            <p:cNvSpPr/>
            <p:nvPr/>
          </p:nvSpPr>
          <p:spPr>
            <a:xfrm>
              <a:off x="-2543815" y="4514022"/>
              <a:ext cx="77394" cy="77394"/>
            </a:xfrm>
            <a:prstGeom prst="ellipse">
              <a:avLst/>
            </a:prstGeom>
            <a:solidFill>
              <a:srgbClr val="97C4D9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4" name="Google Shape;1594;p38"/>
            <p:cNvSpPr/>
            <p:nvPr/>
          </p:nvSpPr>
          <p:spPr>
            <a:xfrm>
              <a:off x="-2324004" y="4502408"/>
              <a:ext cx="58878" cy="5887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5" name="Google Shape;1595;p38"/>
            <p:cNvSpPr/>
            <p:nvPr/>
          </p:nvSpPr>
          <p:spPr>
            <a:xfrm>
              <a:off x="-2347104" y="4409629"/>
              <a:ext cx="74160" cy="7416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6" name="Google Shape;1596;p38"/>
            <p:cNvSpPr/>
            <p:nvPr/>
          </p:nvSpPr>
          <p:spPr>
            <a:xfrm>
              <a:off x="-2382977" y="4090039"/>
              <a:ext cx="68828" cy="68828"/>
            </a:xfrm>
            <a:prstGeom prst="ellipse">
              <a:avLst/>
            </a:prstGeom>
            <a:solidFill>
              <a:srgbClr val="D8D8D8">
                <a:alpha val="72549"/>
              </a:srgb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zh-TW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7" name="Google Shape;1597;p38"/>
            <p:cNvSpPr/>
            <p:nvPr/>
          </p:nvSpPr>
          <p:spPr>
            <a:xfrm>
              <a:off x="-2365133" y="4249313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8" name="Google Shape;1598;p38"/>
            <p:cNvSpPr/>
            <p:nvPr/>
          </p:nvSpPr>
          <p:spPr>
            <a:xfrm>
              <a:off x="-2481056" y="4178641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9" name="Google Shape;1599;p38"/>
            <p:cNvSpPr/>
            <p:nvPr/>
          </p:nvSpPr>
          <p:spPr>
            <a:xfrm>
              <a:off x="-2788595" y="4275579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0" name="Google Shape;1600;p38"/>
            <p:cNvSpPr/>
            <p:nvPr/>
          </p:nvSpPr>
          <p:spPr>
            <a:xfrm>
              <a:off x="-2575157" y="3968803"/>
              <a:ext cx="54095" cy="5409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1" name="Google Shape;1601;p38"/>
            <p:cNvSpPr/>
            <p:nvPr/>
          </p:nvSpPr>
          <p:spPr>
            <a:xfrm>
              <a:off x="-2502992" y="4022898"/>
              <a:ext cx="56299" cy="56299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2" name="Google Shape;1602;p38"/>
            <p:cNvSpPr/>
            <p:nvPr/>
          </p:nvSpPr>
          <p:spPr>
            <a:xfrm>
              <a:off x="-2507872" y="3904759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3" name="Google Shape;1603;p38"/>
            <p:cNvSpPr/>
            <p:nvPr/>
          </p:nvSpPr>
          <p:spPr>
            <a:xfrm>
              <a:off x="-2658837" y="3889512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4" name="Google Shape;1604;p38"/>
            <p:cNvSpPr/>
            <p:nvPr/>
          </p:nvSpPr>
          <p:spPr>
            <a:xfrm>
              <a:off x="-2595396" y="3833366"/>
              <a:ext cx="74334" cy="7433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5" name="Google Shape;1605;p38"/>
            <p:cNvSpPr/>
            <p:nvPr/>
          </p:nvSpPr>
          <p:spPr>
            <a:xfrm>
              <a:off x="-2613921" y="4220193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1606;p38"/>
            <p:cNvSpPr/>
            <p:nvPr/>
          </p:nvSpPr>
          <p:spPr>
            <a:xfrm>
              <a:off x="-2608518" y="3241528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7" name="Google Shape;1607;p38"/>
            <p:cNvSpPr/>
            <p:nvPr/>
          </p:nvSpPr>
          <p:spPr>
            <a:xfrm>
              <a:off x="-2542841" y="3041951"/>
              <a:ext cx="64044" cy="64044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38"/>
            <p:cNvSpPr/>
            <p:nvPr/>
          </p:nvSpPr>
          <p:spPr>
            <a:xfrm>
              <a:off x="-2472040" y="2732678"/>
              <a:ext cx="59877" cy="59877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38"/>
            <p:cNvSpPr/>
            <p:nvPr/>
          </p:nvSpPr>
          <p:spPr>
            <a:xfrm>
              <a:off x="-2603449" y="2697287"/>
              <a:ext cx="64343" cy="64343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38"/>
            <p:cNvSpPr/>
            <p:nvPr/>
          </p:nvSpPr>
          <p:spPr>
            <a:xfrm>
              <a:off x="-2537492" y="2530376"/>
              <a:ext cx="64343" cy="64343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p38"/>
            <p:cNvSpPr/>
            <p:nvPr/>
          </p:nvSpPr>
          <p:spPr>
            <a:xfrm>
              <a:off x="-2377579" y="2562909"/>
              <a:ext cx="82660" cy="8266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p38"/>
            <p:cNvSpPr/>
            <p:nvPr/>
          </p:nvSpPr>
          <p:spPr>
            <a:xfrm>
              <a:off x="-2430822" y="2265632"/>
              <a:ext cx="51879" cy="51879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38"/>
            <p:cNvSpPr/>
            <p:nvPr/>
          </p:nvSpPr>
          <p:spPr>
            <a:xfrm>
              <a:off x="-2328323" y="2344868"/>
              <a:ext cx="51879" cy="51879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38"/>
            <p:cNvSpPr/>
            <p:nvPr/>
          </p:nvSpPr>
          <p:spPr>
            <a:xfrm>
              <a:off x="-2265126" y="2422052"/>
              <a:ext cx="59085" cy="59085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38"/>
            <p:cNvSpPr/>
            <p:nvPr/>
          </p:nvSpPr>
          <p:spPr>
            <a:xfrm>
              <a:off x="-2527347" y="2420185"/>
              <a:ext cx="60952" cy="60952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38"/>
            <p:cNvSpPr/>
            <p:nvPr/>
          </p:nvSpPr>
          <p:spPr>
            <a:xfrm>
              <a:off x="-2645930" y="2416965"/>
              <a:ext cx="60952" cy="60952"/>
            </a:xfrm>
            <a:prstGeom prst="ellipse">
              <a:avLst/>
            </a:prstGeom>
            <a:solidFill>
              <a:srgbClr val="D0CECE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38"/>
            <p:cNvSpPr/>
            <p:nvPr/>
          </p:nvSpPr>
          <p:spPr>
            <a:xfrm>
              <a:off x="-2611499" y="2504942"/>
              <a:ext cx="82660" cy="8266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38"/>
            <p:cNvSpPr/>
            <p:nvPr/>
          </p:nvSpPr>
          <p:spPr>
            <a:xfrm>
              <a:off x="-2426616" y="2437111"/>
              <a:ext cx="82660" cy="8266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38"/>
            <p:cNvSpPr/>
            <p:nvPr/>
          </p:nvSpPr>
          <p:spPr>
            <a:xfrm>
              <a:off x="-2926033" y="2056910"/>
              <a:ext cx="95454" cy="95454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38"/>
            <p:cNvSpPr/>
            <p:nvPr/>
          </p:nvSpPr>
          <p:spPr>
            <a:xfrm>
              <a:off x="-2876161" y="2220464"/>
              <a:ext cx="65231" cy="652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p38"/>
            <p:cNvSpPr/>
            <p:nvPr/>
          </p:nvSpPr>
          <p:spPr>
            <a:xfrm>
              <a:off x="-2810931" y="1944114"/>
              <a:ext cx="65231" cy="652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38"/>
            <p:cNvSpPr/>
            <p:nvPr/>
          </p:nvSpPr>
          <p:spPr>
            <a:xfrm>
              <a:off x="-2796335" y="1827925"/>
              <a:ext cx="65231" cy="652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38"/>
            <p:cNvSpPr/>
            <p:nvPr/>
          </p:nvSpPr>
          <p:spPr>
            <a:xfrm>
              <a:off x="-2569312" y="1754209"/>
              <a:ext cx="73716" cy="73716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38"/>
            <p:cNvSpPr/>
            <p:nvPr/>
          </p:nvSpPr>
          <p:spPr>
            <a:xfrm>
              <a:off x="-2658837" y="1852313"/>
              <a:ext cx="68690" cy="68690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38"/>
            <p:cNvSpPr/>
            <p:nvPr/>
          </p:nvSpPr>
          <p:spPr>
            <a:xfrm>
              <a:off x="-2547275" y="1980776"/>
              <a:ext cx="82660" cy="8266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38"/>
            <p:cNvSpPr/>
            <p:nvPr/>
          </p:nvSpPr>
          <p:spPr>
            <a:xfrm>
              <a:off x="-2518700" y="2127081"/>
              <a:ext cx="82660" cy="8266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38"/>
            <p:cNvSpPr/>
            <p:nvPr/>
          </p:nvSpPr>
          <p:spPr>
            <a:xfrm>
              <a:off x="-2126128" y="2145186"/>
              <a:ext cx="59877" cy="59877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38"/>
            <p:cNvSpPr/>
            <p:nvPr/>
          </p:nvSpPr>
          <p:spPr>
            <a:xfrm>
              <a:off x="-2066250" y="2116132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38"/>
            <p:cNvSpPr/>
            <p:nvPr/>
          </p:nvSpPr>
          <p:spPr>
            <a:xfrm>
              <a:off x="-2302116" y="2162302"/>
              <a:ext cx="82660" cy="8266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38"/>
            <p:cNvSpPr/>
            <p:nvPr/>
          </p:nvSpPr>
          <p:spPr>
            <a:xfrm>
              <a:off x="-2337202" y="2111610"/>
              <a:ext cx="50692" cy="50692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38"/>
            <p:cNvSpPr/>
            <p:nvPr/>
          </p:nvSpPr>
          <p:spPr>
            <a:xfrm>
              <a:off x="-2252762" y="2083425"/>
              <a:ext cx="59926" cy="59926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38"/>
            <p:cNvSpPr/>
            <p:nvPr/>
          </p:nvSpPr>
          <p:spPr>
            <a:xfrm>
              <a:off x="-2464615" y="1886657"/>
              <a:ext cx="73272" cy="73272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38"/>
            <p:cNvSpPr/>
            <p:nvPr/>
          </p:nvSpPr>
          <p:spPr>
            <a:xfrm>
              <a:off x="-2573923" y="1753138"/>
              <a:ext cx="73272" cy="73272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38"/>
            <p:cNvSpPr/>
            <p:nvPr/>
          </p:nvSpPr>
          <p:spPr>
            <a:xfrm>
              <a:off x="-2631501" y="1476411"/>
              <a:ext cx="73272" cy="73272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38"/>
            <p:cNvSpPr/>
            <p:nvPr/>
          </p:nvSpPr>
          <p:spPr>
            <a:xfrm>
              <a:off x="-2349716" y="1590062"/>
              <a:ext cx="73272" cy="73272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38"/>
            <p:cNvSpPr/>
            <p:nvPr/>
          </p:nvSpPr>
          <p:spPr>
            <a:xfrm>
              <a:off x="-2097898" y="1955975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38"/>
            <p:cNvSpPr/>
            <p:nvPr/>
          </p:nvSpPr>
          <p:spPr>
            <a:xfrm>
              <a:off x="-2170040" y="1848912"/>
              <a:ext cx="56659" cy="56659"/>
            </a:xfrm>
            <a:prstGeom prst="ellipse">
              <a:avLst/>
            </a:prstGeom>
            <a:solidFill>
              <a:srgbClr val="97C4D9">
                <a:alpha val="6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38"/>
            <p:cNvSpPr/>
            <p:nvPr/>
          </p:nvSpPr>
          <p:spPr>
            <a:xfrm>
              <a:off x="-2294281" y="1974801"/>
              <a:ext cx="82660" cy="8266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38"/>
            <p:cNvSpPr/>
            <p:nvPr/>
          </p:nvSpPr>
          <p:spPr>
            <a:xfrm>
              <a:off x="-2245062" y="1944756"/>
              <a:ext cx="53758" cy="53758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38"/>
            <p:cNvSpPr/>
            <p:nvPr/>
          </p:nvSpPr>
          <p:spPr>
            <a:xfrm>
              <a:off x="-2209138" y="2013242"/>
              <a:ext cx="53758" cy="53758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38"/>
            <p:cNvSpPr/>
            <p:nvPr/>
          </p:nvSpPr>
          <p:spPr>
            <a:xfrm>
              <a:off x="-2178317" y="1967412"/>
              <a:ext cx="53758" cy="53758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38"/>
            <p:cNvSpPr/>
            <p:nvPr/>
          </p:nvSpPr>
          <p:spPr>
            <a:xfrm>
              <a:off x="-1958420" y="1917470"/>
              <a:ext cx="73272" cy="73272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38"/>
            <p:cNvSpPr/>
            <p:nvPr/>
          </p:nvSpPr>
          <p:spPr>
            <a:xfrm>
              <a:off x="-2014169" y="2016671"/>
              <a:ext cx="73272" cy="73272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38"/>
            <p:cNvSpPr/>
            <p:nvPr/>
          </p:nvSpPr>
          <p:spPr>
            <a:xfrm>
              <a:off x="-2056455" y="1944097"/>
              <a:ext cx="73272" cy="73272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38"/>
            <p:cNvSpPr/>
            <p:nvPr/>
          </p:nvSpPr>
          <p:spPr>
            <a:xfrm>
              <a:off x="-1832198" y="1808034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38"/>
            <p:cNvSpPr/>
            <p:nvPr/>
          </p:nvSpPr>
          <p:spPr>
            <a:xfrm>
              <a:off x="-1940460" y="1821715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38"/>
            <p:cNvSpPr/>
            <p:nvPr/>
          </p:nvSpPr>
          <p:spPr>
            <a:xfrm>
              <a:off x="-2003567" y="1695916"/>
              <a:ext cx="50692" cy="50692"/>
            </a:xfrm>
            <a:prstGeom prst="ellipse">
              <a:avLst/>
            </a:prstGeom>
            <a:solidFill>
              <a:srgbClr val="97C4D9">
                <a:alpha val="5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38"/>
            <p:cNvSpPr/>
            <p:nvPr/>
          </p:nvSpPr>
          <p:spPr>
            <a:xfrm>
              <a:off x="-2072737" y="1864076"/>
              <a:ext cx="50692" cy="50692"/>
            </a:xfrm>
            <a:prstGeom prst="ellipse">
              <a:avLst/>
            </a:prstGeom>
            <a:solidFill>
              <a:srgbClr val="97C4D9">
                <a:alpha val="5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38"/>
            <p:cNvSpPr/>
            <p:nvPr/>
          </p:nvSpPr>
          <p:spPr>
            <a:xfrm>
              <a:off x="-2486929" y="1206769"/>
              <a:ext cx="73272" cy="73272"/>
            </a:xfrm>
            <a:prstGeom prst="ellipse">
              <a:avLst/>
            </a:prstGeom>
            <a:solidFill>
              <a:srgbClr val="97C4D9">
                <a:alpha val="1843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38"/>
            <p:cNvSpPr/>
            <p:nvPr/>
          </p:nvSpPr>
          <p:spPr>
            <a:xfrm>
              <a:off x="-2150018" y="1264576"/>
              <a:ext cx="73272" cy="73272"/>
            </a:xfrm>
            <a:prstGeom prst="ellipse">
              <a:avLst/>
            </a:prstGeom>
            <a:solidFill>
              <a:srgbClr val="97C4D9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38"/>
            <p:cNvSpPr/>
            <p:nvPr/>
          </p:nvSpPr>
          <p:spPr>
            <a:xfrm>
              <a:off x="-1853561" y="1584631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38"/>
            <p:cNvSpPr/>
            <p:nvPr/>
          </p:nvSpPr>
          <p:spPr>
            <a:xfrm>
              <a:off x="-1739784" y="1498990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-1778308" y="1556111"/>
              <a:ext cx="68372" cy="6837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38"/>
            <p:cNvSpPr/>
            <p:nvPr/>
          </p:nvSpPr>
          <p:spPr>
            <a:xfrm>
              <a:off x="-1795843" y="1469026"/>
              <a:ext cx="53758" cy="53758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38"/>
            <p:cNvSpPr/>
            <p:nvPr/>
          </p:nvSpPr>
          <p:spPr>
            <a:xfrm>
              <a:off x="-1689092" y="1380750"/>
              <a:ext cx="67345" cy="67345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-1822067" y="1313735"/>
              <a:ext cx="67345" cy="67345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-1568155" y="1313807"/>
              <a:ext cx="78273" cy="78273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38"/>
            <p:cNvSpPr/>
            <p:nvPr/>
          </p:nvSpPr>
          <p:spPr>
            <a:xfrm>
              <a:off x="-1808130" y="1468105"/>
              <a:ext cx="67345" cy="67345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38"/>
            <p:cNvSpPr/>
            <p:nvPr/>
          </p:nvSpPr>
          <p:spPr>
            <a:xfrm>
              <a:off x="-2034431" y="1550435"/>
              <a:ext cx="90748" cy="90748"/>
            </a:xfrm>
            <a:prstGeom prst="ellipse">
              <a:avLst/>
            </a:prstGeom>
            <a:solidFill>
              <a:srgbClr val="97C4D9">
                <a:alpha val="2941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38"/>
            <p:cNvSpPr/>
            <p:nvPr/>
          </p:nvSpPr>
          <p:spPr>
            <a:xfrm>
              <a:off x="-1866356" y="1510588"/>
              <a:ext cx="60654" cy="60654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38"/>
            <p:cNvSpPr/>
            <p:nvPr/>
          </p:nvSpPr>
          <p:spPr>
            <a:xfrm>
              <a:off x="-1426729" y="1199474"/>
              <a:ext cx="60654" cy="60654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38"/>
            <p:cNvSpPr/>
            <p:nvPr/>
          </p:nvSpPr>
          <p:spPr>
            <a:xfrm>
              <a:off x="-1408755" y="1332364"/>
              <a:ext cx="60654" cy="60654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38"/>
            <p:cNvSpPr/>
            <p:nvPr/>
          </p:nvSpPr>
          <p:spPr>
            <a:xfrm>
              <a:off x="-1335487" y="1353769"/>
              <a:ext cx="75590" cy="75590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38"/>
            <p:cNvSpPr/>
            <p:nvPr/>
          </p:nvSpPr>
          <p:spPr>
            <a:xfrm>
              <a:off x="-1008423" y="1182304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38"/>
            <p:cNvSpPr/>
            <p:nvPr/>
          </p:nvSpPr>
          <p:spPr>
            <a:xfrm>
              <a:off x="-1092583" y="1231634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38"/>
            <p:cNvSpPr/>
            <p:nvPr/>
          </p:nvSpPr>
          <p:spPr>
            <a:xfrm>
              <a:off x="-1252391" y="1303739"/>
              <a:ext cx="67345" cy="67345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38"/>
            <p:cNvSpPr/>
            <p:nvPr/>
          </p:nvSpPr>
          <p:spPr>
            <a:xfrm>
              <a:off x="-1236622" y="1234903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38"/>
            <p:cNvSpPr/>
            <p:nvPr/>
          </p:nvSpPr>
          <p:spPr>
            <a:xfrm>
              <a:off x="-1129370" y="1211843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38"/>
            <p:cNvSpPr/>
            <p:nvPr/>
          </p:nvSpPr>
          <p:spPr>
            <a:xfrm>
              <a:off x="-1137859" y="1136033"/>
              <a:ext cx="60869" cy="60869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38"/>
            <p:cNvSpPr/>
            <p:nvPr/>
          </p:nvSpPr>
          <p:spPr>
            <a:xfrm>
              <a:off x="-931897" y="1040882"/>
              <a:ext cx="50692" cy="50692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38"/>
            <p:cNvSpPr/>
            <p:nvPr/>
          </p:nvSpPr>
          <p:spPr>
            <a:xfrm>
              <a:off x="-1276799" y="1134518"/>
              <a:ext cx="74308" cy="7430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38"/>
            <p:cNvSpPr/>
            <p:nvPr/>
          </p:nvSpPr>
          <p:spPr>
            <a:xfrm>
              <a:off x="-1319803" y="1176134"/>
              <a:ext cx="50692" cy="50692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38"/>
            <p:cNvSpPr/>
            <p:nvPr/>
          </p:nvSpPr>
          <p:spPr>
            <a:xfrm>
              <a:off x="-1171520" y="950489"/>
              <a:ext cx="90428" cy="9042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38"/>
            <p:cNvSpPr/>
            <p:nvPr/>
          </p:nvSpPr>
          <p:spPr>
            <a:xfrm>
              <a:off x="-919185" y="844505"/>
              <a:ext cx="90428" cy="9042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38"/>
            <p:cNvSpPr/>
            <p:nvPr/>
          </p:nvSpPr>
          <p:spPr>
            <a:xfrm>
              <a:off x="-1228848" y="1046731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38"/>
            <p:cNvSpPr/>
            <p:nvPr/>
          </p:nvSpPr>
          <p:spPr>
            <a:xfrm>
              <a:off x="-1131159" y="1130577"/>
              <a:ext cx="56929" cy="56929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38"/>
            <p:cNvSpPr/>
            <p:nvPr/>
          </p:nvSpPr>
          <p:spPr>
            <a:xfrm>
              <a:off x="-931997" y="1042509"/>
              <a:ext cx="50692" cy="50692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38"/>
            <p:cNvSpPr/>
            <p:nvPr/>
          </p:nvSpPr>
          <p:spPr>
            <a:xfrm>
              <a:off x="-1398838" y="963276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38"/>
            <p:cNvSpPr/>
            <p:nvPr/>
          </p:nvSpPr>
          <p:spPr>
            <a:xfrm>
              <a:off x="-1661186" y="999837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38"/>
            <p:cNvSpPr/>
            <p:nvPr/>
          </p:nvSpPr>
          <p:spPr>
            <a:xfrm>
              <a:off x="-1824767" y="825668"/>
              <a:ext cx="90274" cy="90274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38"/>
            <p:cNvSpPr/>
            <p:nvPr/>
          </p:nvSpPr>
          <p:spPr>
            <a:xfrm>
              <a:off x="-1832198" y="621612"/>
              <a:ext cx="90274" cy="90274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38"/>
            <p:cNvSpPr/>
            <p:nvPr/>
          </p:nvSpPr>
          <p:spPr>
            <a:xfrm>
              <a:off x="-1199199" y="623049"/>
              <a:ext cx="71775" cy="71775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38"/>
            <p:cNvSpPr/>
            <p:nvPr/>
          </p:nvSpPr>
          <p:spPr>
            <a:xfrm>
              <a:off x="-1152734" y="799029"/>
              <a:ext cx="71775" cy="7177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38"/>
            <p:cNvSpPr/>
            <p:nvPr/>
          </p:nvSpPr>
          <p:spPr>
            <a:xfrm>
              <a:off x="-1107425" y="842737"/>
              <a:ext cx="71775" cy="7177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38"/>
            <p:cNvSpPr/>
            <p:nvPr/>
          </p:nvSpPr>
          <p:spPr>
            <a:xfrm>
              <a:off x="-1304998" y="902370"/>
              <a:ext cx="71775" cy="7177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38"/>
            <p:cNvSpPr/>
            <p:nvPr/>
          </p:nvSpPr>
          <p:spPr>
            <a:xfrm>
              <a:off x="-1356967" y="865521"/>
              <a:ext cx="71775" cy="7177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38"/>
            <p:cNvSpPr/>
            <p:nvPr/>
          </p:nvSpPr>
          <p:spPr>
            <a:xfrm>
              <a:off x="-1011576" y="714108"/>
              <a:ext cx="71775" cy="71775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38"/>
            <p:cNvSpPr/>
            <p:nvPr/>
          </p:nvSpPr>
          <p:spPr>
            <a:xfrm>
              <a:off x="-840423" y="537378"/>
              <a:ext cx="71775" cy="71775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38"/>
            <p:cNvSpPr/>
            <p:nvPr/>
          </p:nvSpPr>
          <p:spPr>
            <a:xfrm>
              <a:off x="-828757" y="655159"/>
              <a:ext cx="71775" cy="71775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38"/>
            <p:cNvSpPr/>
            <p:nvPr/>
          </p:nvSpPr>
          <p:spPr>
            <a:xfrm>
              <a:off x="-681128" y="697039"/>
              <a:ext cx="90428" cy="90428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38"/>
            <p:cNvSpPr/>
            <p:nvPr/>
          </p:nvSpPr>
          <p:spPr>
            <a:xfrm>
              <a:off x="-669857" y="978675"/>
              <a:ext cx="90428" cy="90428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38"/>
            <p:cNvSpPr/>
            <p:nvPr/>
          </p:nvSpPr>
          <p:spPr>
            <a:xfrm>
              <a:off x="-589897" y="1056521"/>
              <a:ext cx="50692" cy="50692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38"/>
            <p:cNvSpPr/>
            <p:nvPr/>
          </p:nvSpPr>
          <p:spPr>
            <a:xfrm>
              <a:off x="-628081" y="936302"/>
              <a:ext cx="74308" cy="7430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38"/>
            <p:cNvSpPr/>
            <p:nvPr/>
          </p:nvSpPr>
          <p:spPr>
            <a:xfrm>
              <a:off x="-514049" y="963507"/>
              <a:ext cx="71775" cy="71775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38"/>
            <p:cNvSpPr/>
            <p:nvPr/>
          </p:nvSpPr>
          <p:spPr>
            <a:xfrm>
              <a:off x="-539579" y="887552"/>
              <a:ext cx="71775" cy="71775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38"/>
            <p:cNvSpPr/>
            <p:nvPr/>
          </p:nvSpPr>
          <p:spPr>
            <a:xfrm>
              <a:off x="-503692" y="802404"/>
              <a:ext cx="90428" cy="90428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38"/>
            <p:cNvSpPr/>
            <p:nvPr/>
          </p:nvSpPr>
          <p:spPr>
            <a:xfrm>
              <a:off x="-443459" y="874820"/>
              <a:ext cx="54540" cy="54540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38"/>
            <p:cNvSpPr/>
            <p:nvPr/>
          </p:nvSpPr>
          <p:spPr>
            <a:xfrm>
              <a:off x="-404164" y="903038"/>
              <a:ext cx="54540" cy="54540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38"/>
            <p:cNvSpPr/>
            <p:nvPr/>
          </p:nvSpPr>
          <p:spPr>
            <a:xfrm>
              <a:off x="-386779" y="592316"/>
              <a:ext cx="74308" cy="74308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38"/>
            <p:cNvSpPr/>
            <p:nvPr/>
          </p:nvSpPr>
          <p:spPr>
            <a:xfrm>
              <a:off x="-170932" y="545780"/>
              <a:ext cx="87172" cy="8717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38"/>
            <p:cNvSpPr/>
            <p:nvPr/>
          </p:nvSpPr>
          <p:spPr>
            <a:xfrm>
              <a:off x="-61144" y="755181"/>
              <a:ext cx="60450" cy="60450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38"/>
            <p:cNvSpPr/>
            <p:nvPr/>
          </p:nvSpPr>
          <p:spPr>
            <a:xfrm>
              <a:off x="87796" y="920029"/>
              <a:ext cx="74308" cy="7430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38"/>
            <p:cNvSpPr/>
            <p:nvPr/>
          </p:nvSpPr>
          <p:spPr>
            <a:xfrm>
              <a:off x="-164500" y="947563"/>
              <a:ext cx="74308" cy="74308"/>
            </a:xfrm>
            <a:prstGeom prst="ellipse">
              <a:avLst/>
            </a:prstGeom>
            <a:solidFill>
              <a:srgbClr val="629BB4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38"/>
            <p:cNvSpPr/>
            <p:nvPr/>
          </p:nvSpPr>
          <p:spPr>
            <a:xfrm>
              <a:off x="-221804" y="1013651"/>
              <a:ext cx="50692" cy="50692"/>
            </a:xfrm>
            <a:prstGeom prst="ellipse">
              <a:avLst/>
            </a:prstGeom>
            <a:solidFill>
              <a:srgbClr val="629BB4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38"/>
            <p:cNvSpPr/>
            <p:nvPr/>
          </p:nvSpPr>
          <p:spPr>
            <a:xfrm>
              <a:off x="-217047" y="848827"/>
              <a:ext cx="74308" cy="74308"/>
            </a:xfrm>
            <a:prstGeom prst="ellipse">
              <a:avLst/>
            </a:prstGeom>
            <a:solidFill>
              <a:srgbClr val="629BB4">
                <a:alpha val="8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38"/>
            <p:cNvSpPr/>
            <p:nvPr/>
          </p:nvSpPr>
          <p:spPr>
            <a:xfrm>
              <a:off x="71048" y="846489"/>
              <a:ext cx="60450" cy="60450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38"/>
            <p:cNvSpPr/>
            <p:nvPr/>
          </p:nvSpPr>
          <p:spPr>
            <a:xfrm>
              <a:off x="146647" y="814696"/>
              <a:ext cx="60450" cy="60450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38"/>
            <p:cNvSpPr/>
            <p:nvPr/>
          </p:nvSpPr>
          <p:spPr>
            <a:xfrm>
              <a:off x="143792" y="731564"/>
              <a:ext cx="60450" cy="60450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38"/>
            <p:cNvSpPr/>
            <p:nvPr/>
          </p:nvSpPr>
          <p:spPr>
            <a:xfrm>
              <a:off x="343676" y="391353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38"/>
            <p:cNvSpPr/>
            <p:nvPr/>
          </p:nvSpPr>
          <p:spPr>
            <a:xfrm>
              <a:off x="335437" y="747878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38"/>
            <p:cNvSpPr/>
            <p:nvPr/>
          </p:nvSpPr>
          <p:spPr>
            <a:xfrm>
              <a:off x="440256" y="710350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38"/>
            <p:cNvSpPr/>
            <p:nvPr/>
          </p:nvSpPr>
          <p:spPr>
            <a:xfrm>
              <a:off x="272291" y="856000"/>
              <a:ext cx="74308" cy="7430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38"/>
            <p:cNvSpPr/>
            <p:nvPr/>
          </p:nvSpPr>
          <p:spPr>
            <a:xfrm>
              <a:off x="177583" y="905316"/>
              <a:ext cx="74308" cy="7430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38"/>
            <p:cNvSpPr/>
            <p:nvPr/>
          </p:nvSpPr>
          <p:spPr>
            <a:xfrm>
              <a:off x="265370" y="918850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38"/>
            <p:cNvSpPr/>
            <p:nvPr/>
          </p:nvSpPr>
          <p:spPr>
            <a:xfrm>
              <a:off x="479674" y="920529"/>
              <a:ext cx="87172" cy="8717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38"/>
            <p:cNvSpPr/>
            <p:nvPr/>
          </p:nvSpPr>
          <p:spPr>
            <a:xfrm>
              <a:off x="418183" y="870766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38"/>
            <p:cNvSpPr/>
            <p:nvPr/>
          </p:nvSpPr>
          <p:spPr>
            <a:xfrm>
              <a:off x="543622" y="1015068"/>
              <a:ext cx="63523" cy="6352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38"/>
            <p:cNvSpPr/>
            <p:nvPr/>
          </p:nvSpPr>
          <p:spPr>
            <a:xfrm>
              <a:off x="742505" y="313377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38"/>
            <p:cNvSpPr/>
            <p:nvPr/>
          </p:nvSpPr>
          <p:spPr>
            <a:xfrm>
              <a:off x="-1018965" y="204559"/>
              <a:ext cx="86968" cy="86968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38"/>
            <p:cNvSpPr/>
            <p:nvPr/>
          </p:nvSpPr>
          <p:spPr>
            <a:xfrm>
              <a:off x="-273805" y="125354"/>
              <a:ext cx="86968" cy="86968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38"/>
            <p:cNvSpPr/>
            <p:nvPr/>
          </p:nvSpPr>
          <p:spPr>
            <a:xfrm>
              <a:off x="-124273" y="0"/>
              <a:ext cx="86968" cy="86968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38"/>
            <p:cNvSpPr/>
            <p:nvPr/>
          </p:nvSpPr>
          <p:spPr>
            <a:xfrm>
              <a:off x="1368318" y="765707"/>
              <a:ext cx="60705" cy="60705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38"/>
            <p:cNvSpPr/>
            <p:nvPr/>
          </p:nvSpPr>
          <p:spPr>
            <a:xfrm>
              <a:off x="923453" y="821934"/>
              <a:ext cx="87172" cy="8717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38"/>
            <p:cNvSpPr/>
            <p:nvPr/>
          </p:nvSpPr>
          <p:spPr>
            <a:xfrm>
              <a:off x="704977" y="740019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38"/>
            <p:cNvSpPr/>
            <p:nvPr/>
          </p:nvSpPr>
          <p:spPr>
            <a:xfrm>
              <a:off x="657782" y="611437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38"/>
            <p:cNvSpPr/>
            <p:nvPr/>
          </p:nvSpPr>
          <p:spPr>
            <a:xfrm>
              <a:off x="975549" y="1058421"/>
              <a:ext cx="66277" cy="66277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38"/>
            <p:cNvSpPr/>
            <p:nvPr/>
          </p:nvSpPr>
          <p:spPr>
            <a:xfrm>
              <a:off x="858596" y="1060473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38"/>
            <p:cNvSpPr/>
            <p:nvPr/>
          </p:nvSpPr>
          <p:spPr>
            <a:xfrm>
              <a:off x="491498" y="1034465"/>
              <a:ext cx="63523" cy="6352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38"/>
            <p:cNvSpPr/>
            <p:nvPr/>
          </p:nvSpPr>
          <p:spPr>
            <a:xfrm>
              <a:off x="948529" y="1136850"/>
              <a:ext cx="63523" cy="6352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38"/>
            <p:cNvSpPr/>
            <p:nvPr/>
          </p:nvSpPr>
          <p:spPr>
            <a:xfrm>
              <a:off x="1366103" y="751887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38"/>
            <p:cNvSpPr/>
            <p:nvPr/>
          </p:nvSpPr>
          <p:spPr>
            <a:xfrm>
              <a:off x="1180104" y="970747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38"/>
            <p:cNvSpPr/>
            <p:nvPr/>
          </p:nvSpPr>
          <p:spPr>
            <a:xfrm>
              <a:off x="1495756" y="1034454"/>
              <a:ext cx="74539" cy="74539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38"/>
            <p:cNvSpPr/>
            <p:nvPr/>
          </p:nvSpPr>
          <p:spPr>
            <a:xfrm>
              <a:off x="1622144" y="1003433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38"/>
            <p:cNvSpPr/>
            <p:nvPr/>
          </p:nvSpPr>
          <p:spPr>
            <a:xfrm>
              <a:off x="1199229" y="1157202"/>
              <a:ext cx="64361" cy="6436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38"/>
            <p:cNvSpPr/>
            <p:nvPr/>
          </p:nvSpPr>
          <p:spPr>
            <a:xfrm>
              <a:off x="1152783" y="1288334"/>
              <a:ext cx="64361" cy="6436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38"/>
            <p:cNvSpPr/>
            <p:nvPr/>
          </p:nvSpPr>
          <p:spPr>
            <a:xfrm>
              <a:off x="1056463" y="1264576"/>
              <a:ext cx="64361" cy="6436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38"/>
            <p:cNvSpPr/>
            <p:nvPr/>
          </p:nvSpPr>
          <p:spPr>
            <a:xfrm>
              <a:off x="1406941" y="1272865"/>
              <a:ext cx="84613" cy="8461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38"/>
            <p:cNvSpPr/>
            <p:nvPr/>
          </p:nvSpPr>
          <p:spPr>
            <a:xfrm>
              <a:off x="1296989" y="1179779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38"/>
            <p:cNvSpPr/>
            <p:nvPr/>
          </p:nvSpPr>
          <p:spPr>
            <a:xfrm>
              <a:off x="1336325" y="1218531"/>
              <a:ext cx="64361" cy="6436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38"/>
            <p:cNvSpPr/>
            <p:nvPr/>
          </p:nvSpPr>
          <p:spPr>
            <a:xfrm>
              <a:off x="1343670" y="1274365"/>
              <a:ext cx="79223" cy="7922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38"/>
            <p:cNvSpPr/>
            <p:nvPr/>
          </p:nvSpPr>
          <p:spPr>
            <a:xfrm>
              <a:off x="1483162" y="1294264"/>
              <a:ext cx="50692" cy="5069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38"/>
            <p:cNvSpPr/>
            <p:nvPr/>
          </p:nvSpPr>
          <p:spPr>
            <a:xfrm>
              <a:off x="1587629" y="1337848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38"/>
            <p:cNvSpPr/>
            <p:nvPr/>
          </p:nvSpPr>
          <p:spPr>
            <a:xfrm>
              <a:off x="1849435" y="1344956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38"/>
            <p:cNvSpPr/>
            <p:nvPr/>
          </p:nvSpPr>
          <p:spPr>
            <a:xfrm>
              <a:off x="1754968" y="1294031"/>
              <a:ext cx="50925" cy="5092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38"/>
            <p:cNvSpPr/>
            <p:nvPr/>
          </p:nvSpPr>
          <p:spPr>
            <a:xfrm>
              <a:off x="1475283" y="1421156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38"/>
            <p:cNvSpPr/>
            <p:nvPr/>
          </p:nvSpPr>
          <p:spPr>
            <a:xfrm>
              <a:off x="1327295" y="1419878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38"/>
            <p:cNvSpPr/>
            <p:nvPr/>
          </p:nvSpPr>
          <p:spPr>
            <a:xfrm>
              <a:off x="1427980" y="1539525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38"/>
            <p:cNvSpPr/>
            <p:nvPr/>
          </p:nvSpPr>
          <p:spPr>
            <a:xfrm>
              <a:off x="1576997" y="1479713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38"/>
            <p:cNvSpPr/>
            <p:nvPr/>
          </p:nvSpPr>
          <p:spPr>
            <a:xfrm>
              <a:off x="1507581" y="1507314"/>
              <a:ext cx="58783" cy="5878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8"/>
            <p:cNvSpPr/>
            <p:nvPr/>
          </p:nvSpPr>
          <p:spPr>
            <a:xfrm>
              <a:off x="1587352" y="1529584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8"/>
            <p:cNvSpPr/>
            <p:nvPr/>
          </p:nvSpPr>
          <p:spPr>
            <a:xfrm>
              <a:off x="1652941" y="1530642"/>
              <a:ext cx="74539" cy="74539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8"/>
            <p:cNvSpPr/>
            <p:nvPr/>
          </p:nvSpPr>
          <p:spPr>
            <a:xfrm>
              <a:off x="1829949" y="1557005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p38"/>
            <p:cNvSpPr/>
            <p:nvPr/>
          </p:nvSpPr>
          <p:spPr>
            <a:xfrm>
              <a:off x="1812291" y="1646682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p38"/>
            <p:cNvSpPr/>
            <p:nvPr/>
          </p:nvSpPr>
          <p:spPr>
            <a:xfrm>
              <a:off x="1761261" y="1642802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p38"/>
            <p:cNvSpPr/>
            <p:nvPr/>
          </p:nvSpPr>
          <p:spPr>
            <a:xfrm>
              <a:off x="1689062" y="1657415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p38"/>
            <p:cNvSpPr/>
            <p:nvPr/>
          </p:nvSpPr>
          <p:spPr>
            <a:xfrm>
              <a:off x="1836021" y="1810731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p38"/>
            <p:cNvSpPr/>
            <p:nvPr/>
          </p:nvSpPr>
          <p:spPr>
            <a:xfrm>
              <a:off x="1796353" y="1795107"/>
              <a:ext cx="50692" cy="5069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38"/>
            <p:cNvSpPr/>
            <p:nvPr/>
          </p:nvSpPr>
          <p:spPr>
            <a:xfrm>
              <a:off x="1771941" y="1757522"/>
              <a:ext cx="64080" cy="64080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38"/>
            <p:cNvSpPr/>
            <p:nvPr/>
          </p:nvSpPr>
          <p:spPr>
            <a:xfrm>
              <a:off x="2038137" y="1559189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38"/>
            <p:cNvSpPr/>
            <p:nvPr/>
          </p:nvSpPr>
          <p:spPr>
            <a:xfrm>
              <a:off x="1899937" y="1869874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38"/>
            <p:cNvSpPr/>
            <p:nvPr/>
          </p:nvSpPr>
          <p:spPr>
            <a:xfrm>
              <a:off x="2002639" y="1827925"/>
              <a:ext cx="74539" cy="74539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38"/>
            <p:cNvSpPr/>
            <p:nvPr/>
          </p:nvSpPr>
          <p:spPr>
            <a:xfrm>
              <a:off x="2198353" y="1594531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38"/>
            <p:cNvSpPr/>
            <p:nvPr/>
          </p:nvSpPr>
          <p:spPr>
            <a:xfrm>
              <a:off x="2629433" y="1492056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38"/>
            <p:cNvSpPr/>
            <p:nvPr/>
          </p:nvSpPr>
          <p:spPr>
            <a:xfrm>
              <a:off x="2119507" y="1991015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38"/>
            <p:cNvSpPr/>
            <p:nvPr/>
          </p:nvSpPr>
          <p:spPr>
            <a:xfrm>
              <a:off x="2178366" y="1979532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38"/>
            <p:cNvSpPr/>
            <p:nvPr/>
          </p:nvSpPr>
          <p:spPr>
            <a:xfrm>
              <a:off x="2168261" y="1783744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38"/>
            <p:cNvSpPr/>
            <p:nvPr/>
          </p:nvSpPr>
          <p:spPr>
            <a:xfrm>
              <a:off x="2374327" y="1842527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p38"/>
            <p:cNvSpPr/>
            <p:nvPr/>
          </p:nvSpPr>
          <p:spPr>
            <a:xfrm>
              <a:off x="2254596" y="2216992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38"/>
            <p:cNvSpPr/>
            <p:nvPr/>
          </p:nvSpPr>
          <p:spPr>
            <a:xfrm>
              <a:off x="1963083" y="1992754"/>
              <a:ext cx="75054" cy="75054"/>
            </a:xfrm>
            <a:prstGeom prst="ellipse">
              <a:avLst/>
            </a:prstGeom>
            <a:solidFill>
              <a:srgbClr val="629BB4">
                <a:alpha val="3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38"/>
            <p:cNvSpPr/>
            <p:nvPr/>
          </p:nvSpPr>
          <p:spPr>
            <a:xfrm>
              <a:off x="1926215" y="2065648"/>
              <a:ext cx="75054" cy="7505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38"/>
            <p:cNvSpPr/>
            <p:nvPr/>
          </p:nvSpPr>
          <p:spPr>
            <a:xfrm>
              <a:off x="2260066" y="2216992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38"/>
            <p:cNvSpPr/>
            <p:nvPr/>
          </p:nvSpPr>
          <p:spPr>
            <a:xfrm>
              <a:off x="2069775" y="2167570"/>
              <a:ext cx="53254" cy="53254"/>
            </a:xfrm>
            <a:prstGeom prst="ellipse">
              <a:avLst/>
            </a:prstGeom>
            <a:solidFill>
              <a:srgbClr val="629BB4">
                <a:alpha val="1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38"/>
            <p:cNvSpPr/>
            <p:nvPr/>
          </p:nvSpPr>
          <p:spPr>
            <a:xfrm>
              <a:off x="2203160" y="2255636"/>
              <a:ext cx="82960" cy="82960"/>
            </a:xfrm>
            <a:prstGeom prst="ellipse">
              <a:avLst/>
            </a:prstGeom>
            <a:solidFill>
              <a:srgbClr val="629BB4">
                <a:alpha val="1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38"/>
            <p:cNvSpPr/>
            <p:nvPr/>
          </p:nvSpPr>
          <p:spPr>
            <a:xfrm>
              <a:off x="2429358" y="2279983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38"/>
            <p:cNvSpPr/>
            <p:nvPr/>
          </p:nvSpPr>
          <p:spPr>
            <a:xfrm>
              <a:off x="2510485" y="2347704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38"/>
            <p:cNvSpPr/>
            <p:nvPr/>
          </p:nvSpPr>
          <p:spPr>
            <a:xfrm>
              <a:off x="2288467" y="2289964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38"/>
            <p:cNvSpPr/>
            <p:nvPr/>
          </p:nvSpPr>
          <p:spPr>
            <a:xfrm>
              <a:off x="2124877" y="2355409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38"/>
            <p:cNvSpPr/>
            <p:nvPr/>
          </p:nvSpPr>
          <p:spPr>
            <a:xfrm>
              <a:off x="2229940" y="2353991"/>
              <a:ext cx="60678" cy="60678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38"/>
            <p:cNvSpPr/>
            <p:nvPr/>
          </p:nvSpPr>
          <p:spPr>
            <a:xfrm>
              <a:off x="2319466" y="2373136"/>
              <a:ext cx="82367" cy="82367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38"/>
            <p:cNvSpPr/>
            <p:nvPr/>
          </p:nvSpPr>
          <p:spPr>
            <a:xfrm>
              <a:off x="2404468" y="2477917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38"/>
            <p:cNvSpPr/>
            <p:nvPr/>
          </p:nvSpPr>
          <p:spPr>
            <a:xfrm>
              <a:off x="2404548" y="2407986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38"/>
            <p:cNvSpPr/>
            <p:nvPr/>
          </p:nvSpPr>
          <p:spPr>
            <a:xfrm>
              <a:off x="2482235" y="2614935"/>
              <a:ext cx="82674" cy="826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38"/>
            <p:cNvSpPr/>
            <p:nvPr/>
          </p:nvSpPr>
          <p:spPr>
            <a:xfrm>
              <a:off x="2663150" y="2489039"/>
              <a:ext cx="82674" cy="82674"/>
            </a:xfrm>
            <a:prstGeom prst="ellipse">
              <a:avLst/>
            </a:prstGeom>
            <a:solidFill>
              <a:srgbClr val="629BB4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38"/>
            <p:cNvSpPr/>
            <p:nvPr/>
          </p:nvSpPr>
          <p:spPr>
            <a:xfrm>
              <a:off x="2388021" y="2624986"/>
              <a:ext cx="82674" cy="82674"/>
            </a:xfrm>
            <a:prstGeom prst="ellipse">
              <a:avLst/>
            </a:prstGeom>
            <a:solidFill>
              <a:srgbClr val="629BB4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38"/>
            <p:cNvSpPr/>
            <p:nvPr/>
          </p:nvSpPr>
          <p:spPr>
            <a:xfrm>
              <a:off x="2251482" y="2457708"/>
              <a:ext cx="82367" cy="82367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6" name="Google Shape;1786;p38"/>
            <p:cNvSpPr/>
            <p:nvPr/>
          </p:nvSpPr>
          <p:spPr>
            <a:xfrm>
              <a:off x="2198083" y="2572668"/>
              <a:ext cx="82367" cy="82367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7" name="Google Shape;1787;p38"/>
            <p:cNvSpPr/>
            <p:nvPr/>
          </p:nvSpPr>
          <p:spPr>
            <a:xfrm>
              <a:off x="2278282" y="2614920"/>
              <a:ext cx="82367" cy="82367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8" name="Google Shape;1788;p38"/>
            <p:cNvSpPr/>
            <p:nvPr/>
          </p:nvSpPr>
          <p:spPr>
            <a:xfrm>
              <a:off x="2505819" y="2464673"/>
              <a:ext cx="50692" cy="50692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9" name="Google Shape;1789;p38"/>
            <p:cNvSpPr/>
            <p:nvPr/>
          </p:nvSpPr>
          <p:spPr>
            <a:xfrm>
              <a:off x="2446375" y="2973445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0" name="Google Shape;1790;p38"/>
            <p:cNvSpPr/>
            <p:nvPr/>
          </p:nvSpPr>
          <p:spPr>
            <a:xfrm>
              <a:off x="2571301" y="2814732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1" name="Google Shape;1791;p38"/>
            <p:cNvSpPr/>
            <p:nvPr/>
          </p:nvSpPr>
          <p:spPr>
            <a:xfrm>
              <a:off x="2354303" y="2726566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2" name="Google Shape;1792;p38"/>
            <p:cNvSpPr/>
            <p:nvPr/>
          </p:nvSpPr>
          <p:spPr>
            <a:xfrm>
              <a:off x="2543760" y="3102424"/>
              <a:ext cx="75054" cy="75054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3" name="Google Shape;1793;p38"/>
            <p:cNvSpPr/>
            <p:nvPr/>
          </p:nvSpPr>
          <p:spPr>
            <a:xfrm>
              <a:off x="2536143" y="3817867"/>
              <a:ext cx="95046" cy="9504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4" name="Google Shape;1794;p38"/>
            <p:cNvSpPr/>
            <p:nvPr/>
          </p:nvSpPr>
          <p:spPr>
            <a:xfrm>
              <a:off x="2388188" y="4090039"/>
              <a:ext cx="95046" cy="9504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5" name="Google Shape;1795;p38"/>
            <p:cNvSpPr/>
            <p:nvPr/>
          </p:nvSpPr>
          <p:spPr>
            <a:xfrm>
              <a:off x="2335759" y="4169914"/>
              <a:ext cx="110045" cy="11004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6" name="Google Shape;1796;p38"/>
            <p:cNvSpPr/>
            <p:nvPr/>
          </p:nvSpPr>
          <p:spPr>
            <a:xfrm>
              <a:off x="2267657" y="4303986"/>
              <a:ext cx="64044" cy="6404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7" name="Google Shape;1797;p38"/>
            <p:cNvSpPr/>
            <p:nvPr/>
          </p:nvSpPr>
          <p:spPr>
            <a:xfrm>
              <a:off x="2385824" y="4321751"/>
              <a:ext cx="107125" cy="10712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8" name="Google Shape;1798;p38"/>
            <p:cNvSpPr/>
            <p:nvPr/>
          </p:nvSpPr>
          <p:spPr>
            <a:xfrm>
              <a:off x="2198864" y="4682567"/>
              <a:ext cx="107125" cy="10712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9" name="Google Shape;1799;p38"/>
            <p:cNvSpPr/>
            <p:nvPr/>
          </p:nvSpPr>
          <p:spPr>
            <a:xfrm>
              <a:off x="2178366" y="4492565"/>
              <a:ext cx="108108" cy="108108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0" name="Google Shape;1800;p38"/>
            <p:cNvSpPr/>
            <p:nvPr/>
          </p:nvSpPr>
          <p:spPr>
            <a:xfrm>
              <a:off x="2106374" y="4577222"/>
              <a:ext cx="70230" cy="7023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1" name="Google Shape;1801;p38"/>
            <p:cNvSpPr/>
            <p:nvPr/>
          </p:nvSpPr>
          <p:spPr>
            <a:xfrm>
              <a:off x="2236905" y="5154853"/>
              <a:ext cx="93155" cy="9315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2" name="Google Shape;1802;p38"/>
            <p:cNvSpPr/>
            <p:nvPr/>
          </p:nvSpPr>
          <p:spPr>
            <a:xfrm>
              <a:off x="2098031" y="4388706"/>
              <a:ext cx="70230" cy="7023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3" name="Google Shape;1803;p38"/>
            <p:cNvSpPr/>
            <p:nvPr/>
          </p:nvSpPr>
          <p:spPr>
            <a:xfrm>
              <a:off x="2505393" y="4715250"/>
              <a:ext cx="70230" cy="7023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4" name="Google Shape;1804;p38"/>
            <p:cNvSpPr/>
            <p:nvPr/>
          </p:nvSpPr>
          <p:spPr>
            <a:xfrm>
              <a:off x="2019616" y="4754682"/>
              <a:ext cx="95537" cy="95537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5" name="Google Shape;1805;p38"/>
            <p:cNvSpPr/>
            <p:nvPr/>
          </p:nvSpPr>
          <p:spPr>
            <a:xfrm>
              <a:off x="1995196" y="4679602"/>
              <a:ext cx="58974" cy="5897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6" name="Google Shape;1806;p38"/>
            <p:cNvSpPr/>
            <p:nvPr/>
          </p:nvSpPr>
          <p:spPr>
            <a:xfrm>
              <a:off x="1948904" y="4777292"/>
              <a:ext cx="81092" cy="81092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7" name="Google Shape;1807;p38"/>
            <p:cNvSpPr/>
            <p:nvPr/>
          </p:nvSpPr>
          <p:spPr>
            <a:xfrm>
              <a:off x="1874896" y="4864767"/>
              <a:ext cx="66436" cy="6643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8" name="Google Shape;1808;p38"/>
            <p:cNvSpPr/>
            <p:nvPr/>
          </p:nvSpPr>
          <p:spPr>
            <a:xfrm>
              <a:off x="1882398" y="5137669"/>
              <a:ext cx="79556" cy="7955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9" name="Google Shape;1809;p38"/>
            <p:cNvSpPr/>
            <p:nvPr/>
          </p:nvSpPr>
          <p:spPr>
            <a:xfrm>
              <a:off x="1654708" y="5083589"/>
              <a:ext cx="79556" cy="7955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0" name="Google Shape;1810;p38"/>
            <p:cNvSpPr/>
            <p:nvPr/>
          </p:nvSpPr>
          <p:spPr>
            <a:xfrm>
              <a:off x="1582365" y="5104706"/>
              <a:ext cx="79556" cy="7955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1" name="Google Shape;1811;p38"/>
            <p:cNvSpPr/>
            <p:nvPr/>
          </p:nvSpPr>
          <p:spPr>
            <a:xfrm>
              <a:off x="1539583" y="5322155"/>
              <a:ext cx="95537" cy="95537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2" name="Google Shape;1812;p38"/>
            <p:cNvSpPr/>
            <p:nvPr/>
          </p:nvSpPr>
          <p:spPr>
            <a:xfrm>
              <a:off x="1527409" y="5171915"/>
              <a:ext cx="79556" cy="7955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3" name="Google Shape;1813;p38"/>
            <p:cNvSpPr/>
            <p:nvPr/>
          </p:nvSpPr>
          <p:spPr>
            <a:xfrm>
              <a:off x="1725407" y="5919408"/>
              <a:ext cx="110045" cy="11004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4" name="Google Shape;1814;p38"/>
            <p:cNvSpPr/>
            <p:nvPr/>
          </p:nvSpPr>
          <p:spPr>
            <a:xfrm>
              <a:off x="1533151" y="5606030"/>
              <a:ext cx="95537" cy="95537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5" name="Google Shape;1815;p38"/>
            <p:cNvSpPr/>
            <p:nvPr/>
          </p:nvSpPr>
          <p:spPr>
            <a:xfrm>
              <a:off x="1376852" y="5549614"/>
              <a:ext cx="69626" cy="6962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6" name="Google Shape;1816;p38"/>
            <p:cNvSpPr/>
            <p:nvPr/>
          </p:nvSpPr>
          <p:spPr>
            <a:xfrm>
              <a:off x="1254298" y="5519392"/>
              <a:ext cx="69626" cy="6962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7" name="Google Shape;1817;p38"/>
            <p:cNvSpPr/>
            <p:nvPr/>
          </p:nvSpPr>
          <p:spPr>
            <a:xfrm>
              <a:off x="1237519" y="5499613"/>
              <a:ext cx="69626" cy="6962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8" name="Google Shape;1818;p38"/>
            <p:cNvSpPr/>
            <p:nvPr/>
          </p:nvSpPr>
          <p:spPr>
            <a:xfrm>
              <a:off x="1297524" y="5344633"/>
              <a:ext cx="77071" cy="7707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9" name="Google Shape;1819;p38"/>
            <p:cNvSpPr/>
            <p:nvPr/>
          </p:nvSpPr>
          <p:spPr>
            <a:xfrm>
              <a:off x="1297521" y="5430097"/>
              <a:ext cx="52806" cy="52806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0" name="Google Shape;1820;p38"/>
            <p:cNvSpPr/>
            <p:nvPr/>
          </p:nvSpPr>
          <p:spPr>
            <a:xfrm>
              <a:off x="1441158" y="5274823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1" name="Google Shape;1821;p38"/>
            <p:cNvSpPr/>
            <p:nvPr/>
          </p:nvSpPr>
          <p:spPr>
            <a:xfrm>
              <a:off x="1338782" y="5371012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2" name="Google Shape;1822;p38"/>
            <p:cNvSpPr/>
            <p:nvPr/>
          </p:nvSpPr>
          <p:spPr>
            <a:xfrm>
              <a:off x="1814166" y="5326521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3" name="Google Shape;1823;p38"/>
            <p:cNvSpPr/>
            <p:nvPr/>
          </p:nvSpPr>
          <p:spPr>
            <a:xfrm>
              <a:off x="1619259" y="5236793"/>
              <a:ext cx="52806" cy="52806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4" name="Google Shape;1824;p38"/>
            <p:cNvSpPr/>
            <p:nvPr/>
          </p:nvSpPr>
          <p:spPr>
            <a:xfrm>
              <a:off x="1845377" y="4941457"/>
              <a:ext cx="80054" cy="80054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5" name="Google Shape;1825;p38"/>
            <p:cNvSpPr/>
            <p:nvPr/>
          </p:nvSpPr>
          <p:spPr>
            <a:xfrm>
              <a:off x="2073875" y="4694974"/>
              <a:ext cx="54548" cy="5454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6" name="Google Shape;1826;p38"/>
            <p:cNvSpPr/>
            <p:nvPr/>
          </p:nvSpPr>
          <p:spPr>
            <a:xfrm>
              <a:off x="1703577" y="5076728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7" name="Google Shape;1827;p38"/>
            <p:cNvSpPr/>
            <p:nvPr/>
          </p:nvSpPr>
          <p:spPr>
            <a:xfrm>
              <a:off x="1950529" y="4744912"/>
              <a:ext cx="52806" cy="52806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8" name="Google Shape;1828;p38"/>
            <p:cNvSpPr/>
            <p:nvPr/>
          </p:nvSpPr>
          <p:spPr>
            <a:xfrm>
              <a:off x="2835759" y="5395234"/>
              <a:ext cx="90274" cy="90274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9" name="Google Shape;1829;p38"/>
            <p:cNvSpPr/>
            <p:nvPr/>
          </p:nvSpPr>
          <p:spPr>
            <a:xfrm>
              <a:off x="1446544" y="1400911"/>
              <a:ext cx="68372" cy="6837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0" name="Google Shape;1830;p38"/>
            <p:cNvSpPr/>
            <p:nvPr/>
          </p:nvSpPr>
          <p:spPr>
            <a:xfrm>
              <a:off x="1275120" y="1379695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1" name="Google Shape;1831;p38"/>
            <p:cNvSpPr/>
            <p:nvPr/>
          </p:nvSpPr>
          <p:spPr>
            <a:xfrm>
              <a:off x="1118853" y="1114442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2" name="Google Shape;1832;p38"/>
            <p:cNvSpPr/>
            <p:nvPr/>
          </p:nvSpPr>
          <p:spPr>
            <a:xfrm>
              <a:off x="1543278" y="1535656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3" name="Google Shape;1833;p38"/>
            <p:cNvSpPr/>
            <p:nvPr/>
          </p:nvSpPr>
          <p:spPr>
            <a:xfrm>
              <a:off x="1744737" y="1697195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4" name="Google Shape;1834;p38"/>
            <p:cNvSpPr/>
            <p:nvPr/>
          </p:nvSpPr>
          <p:spPr>
            <a:xfrm>
              <a:off x="366175" y="992759"/>
              <a:ext cx="68372" cy="6837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5" name="Google Shape;1835;p38"/>
            <p:cNvSpPr/>
            <p:nvPr/>
          </p:nvSpPr>
          <p:spPr>
            <a:xfrm>
              <a:off x="1382140" y="1267043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6" name="Google Shape;1836;p38"/>
            <p:cNvSpPr/>
            <p:nvPr/>
          </p:nvSpPr>
          <p:spPr>
            <a:xfrm>
              <a:off x="-475257" y="916581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7" name="Google Shape;1837;p38"/>
            <p:cNvSpPr/>
            <p:nvPr/>
          </p:nvSpPr>
          <p:spPr>
            <a:xfrm>
              <a:off x="139878" y="882946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8" name="Google Shape;1838;p38"/>
            <p:cNvSpPr/>
            <p:nvPr/>
          </p:nvSpPr>
          <p:spPr>
            <a:xfrm>
              <a:off x="2275229" y="2379699"/>
              <a:ext cx="50692" cy="5069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38"/>
            <p:cNvSpPr/>
            <p:nvPr/>
          </p:nvSpPr>
          <p:spPr>
            <a:xfrm>
              <a:off x="2257047" y="2296079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38"/>
            <p:cNvSpPr/>
            <p:nvPr/>
          </p:nvSpPr>
          <p:spPr>
            <a:xfrm>
              <a:off x="2445805" y="2666746"/>
              <a:ext cx="50692" cy="5069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38"/>
            <p:cNvSpPr/>
            <p:nvPr/>
          </p:nvSpPr>
          <p:spPr>
            <a:xfrm>
              <a:off x="2249589" y="2557974"/>
              <a:ext cx="76333" cy="76333"/>
            </a:xfrm>
            <a:prstGeom prst="ellipse">
              <a:avLst/>
            </a:prstGeom>
            <a:solidFill>
              <a:srgbClr val="97C4D9">
                <a:alpha val="7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42" name="Google Shape;1842;p38"/>
            <p:cNvGrpSpPr/>
            <p:nvPr/>
          </p:nvGrpSpPr>
          <p:grpSpPr>
            <a:xfrm rot="3539139">
              <a:off x="395525" y="273403"/>
              <a:ext cx="1075215" cy="932445"/>
              <a:chOff x="4602481" y="675835"/>
              <a:chExt cx="969728" cy="840965"/>
            </a:xfrm>
          </p:grpSpPr>
          <p:sp>
            <p:nvSpPr>
              <p:cNvPr id="1843" name="Google Shape;1843;p38"/>
              <p:cNvSpPr/>
              <p:nvPr/>
            </p:nvSpPr>
            <p:spPr>
              <a:xfrm>
                <a:off x="5414455" y="1430108"/>
                <a:ext cx="45719" cy="45719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4" name="Google Shape;1844;p38"/>
              <p:cNvSpPr/>
              <p:nvPr/>
            </p:nvSpPr>
            <p:spPr>
              <a:xfrm>
                <a:off x="5198341" y="1348583"/>
                <a:ext cx="81556" cy="81556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5" name="Google Shape;1845;p38"/>
              <p:cNvSpPr/>
              <p:nvPr/>
            </p:nvSpPr>
            <p:spPr>
              <a:xfrm>
                <a:off x="5425920" y="1252997"/>
                <a:ext cx="81556" cy="81556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6" name="Google Shape;1846;p38"/>
              <p:cNvSpPr/>
              <p:nvPr/>
            </p:nvSpPr>
            <p:spPr>
              <a:xfrm>
                <a:off x="5146637" y="1435383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7" name="Google Shape;1847;p38"/>
              <p:cNvSpPr/>
              <p:nvPr/>
            </p:nvSpPr>
            <p:spPr>
              <a:xfrm>
                <a:off x="5414365" y="1431575"/>
                <a:ext cx="45719" cy="45719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8" name="Google Shape;1848;p38"/>
              <p:cNvSpPr/>
              <p:nvPr/>
            </p:nvSpPr>
            <p:spPr>
              <a:xfrm>
                <a:off x="4993325" y="1360116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9" name="Google Shape;1849;p38"/>
              <p:cNvSpPr/>
              <p:nvPr/>
            </p:nvSpPr>
            <p:spPr>
              <a:xfrm>
                <a:off x="4756715" y="1393090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0" name="Google Shape;1850;p38"/>
              <p:cNvSpPr/>
              <p:nvPr/>
            </p:nvSpPr>
            <p:spPr>
              <a:xfrm>
                <a:off x="4609183" y="1236008"/>
                <a:ext cx="81417" cy="81417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1" name="Google Shape;1851;p38"/>
              <p:cNvSpPr/>
              <p:nvPr/>
            </p:nvSpPr>
            <p:spPr>
              <a:xfrm>
                <a:off x="4602481" y="1051972"/>
                <a:ext cx="81417" cy="81417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2" name="Google Shape;1852;p38"/>
              <p:cNvSpPr/>
              <p:nvPr/>
            </p:nvSpPr>
            <p:spPr>
              <a:xfrm>
                <a:off x="5173378" y="1053268"/>
                <a:ext cx="64733" cy="64733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3" name="Google Shape;1853;p38"/>
              <p:cNvSpPr/>
              <p:nvPr/>
            </p:nvSpPr>
            <p:spPr>
              <a:xfrm>
                <a:off x="5215284" y="121198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4" name="Google Shape;1854;p38"/>
              <p:cNvSpPr/>
              <p:nvPr/>
            </p:nvSpPr>
            <p:spPr>
              <a:xfrm>
                <a:off x="5256148" y="125140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5" name="Google Shape;1855;p38"/>
              <p:cNvSpPr/>
              <p:nvPr/>
            </p:nvSpPr>
            <p:spPr>
              <a:xfrm>
                <a:off x="5077958" y="1305185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6" name="Google Shape;1856;p38"/>
              <p:cNvSpPr/>
              <p:nvPr/>
            </p:nvSpPr>
            <p:spPr>
              <a:xfrm>
                <a:off x="5031088" y="1271951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7" name="Google Shape;1857;p38"/>
              <p:cNvSpPr/>
              <p:nvPr/>
            </p:nvSpPr>
            <p:spPr>
              <a:xfrm>
                <a:off x="5342593" y="113539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8" name="Google Shape;1858;p38"/>
              <p:cNvSpPr/>
              <p:nvPr/>
            </p:nvSpPr>
            <p:spPr>
              <a:xfrm>
                <a:off x="5496955" y="976002"/>
                <a:ext cx="64733" cy="64733"/>
              </a:xfrm>
              <a:prstGeom prst="ellipse">
                <a:avLst/>
              </a:prstGeom>
              <a:solidFill>
                <a:srgbClr val="97C4D9">
                  <a:alpha val="37254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9" name="Google Shape;1859;p38"/>
              <p:cNvSpPr/>
              <p:nvPr/>
            </p:nvSpPr>
            <p:spPr>
              <a:xfrm>
                <a:off x="5507476" y="1082228"/>
                <a:ext cx="64733" cy="64733"/>
              </a:xfrm>
              <a:prstGeom prst="ellipse">
                <a:avLst/>
              </a:prstGeom>
              <a:solidFill>
                <a:srgbClr val="97C4D9">
                  <a:alpha val="37254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0" name="Google Shape;1860;p38"/>
              <p:cNvSpPr/>
              <p:nvPr/>
            </p:nvSpPr>
            <p:spPr>
              <a:xfrm>
                <a:off x="5335929" y="675835"/>
                <a:ext cx="78436" cy="78436"/>
              </a:xfrm>
              <a:prstGeom prst="ellipse">
                <a:avLst/>
              </a:prstGeom>
              <a:solidFill>
                <a:srgbClr val="97C4D9">
                  <a:alpha val="274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61" name="Google Shape;1861;p38"/>
            <p:cNvSpPr/>
            <p:nvPr/>
          </p:nvSpPr>
          <p:spPr>
            <a:xfrm>
              <a:off x="1897806" y="1920343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2" name="Google Shape;1862;p38"/>
            <p:cNvSpPr/>
            <p:nvPr/>
          </p:nvSpPr>
          <p:spPr>
            <a:xfrm>
              <a:off x="1733604" y="1525858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3" name="Google Shape;1863;p38"/>
            <p:cNvSpPr/>
            <p:nvPr/>
          </p:nvSpPr>
          <p:spPr>
            <a:xfrm>
              <a:off x="2112461" y="2228362"/>
              <a:ext cx="90274" cy="9027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64" name="Google Shape;1864;p38"/>
          <p:cNvSpPr/>
          <p:nvPr/>
        </p:nvSpPr>
        <p:spPr>
          <a:xfrm>
            <a:off x="-1539785" y="5216752"/>
            <a:ext cx="87666" cy="87666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5" name="Google Shape;1865;p38"/>
          <p:cNvSpPr/>
          <p:nvPr/>
        </p:nvSpPr>
        <p:spPr>
          <a:xfrm>
            <a:off x="-2238493" y="4282919"/>
            <a:ext cx="87666" cy="87666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6" name="Google Shape;1866;p38"/>
          <p:cNvSpPr/>
          <p:nvPr/>
        </p:nvSpPr>
        <p:spPr>
          <a:xfrm>
            <a:off x="-376895" y="5152844"/>
            <a:ext cx="67418" cy="642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7" name="Google Shape;1867;p38"/>
          <p:cNvSpPr/>
          <p:nvPr/>
        </p:nvSpPr>
        <p:spPr>
          <a:xfrm>
            <a:off x="-919185" y="4949375"/>
            <a:ext cx="67418" cy="642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8" name="Google Shape;1868;p38"/>
          <p:cNvSpPr/>
          <p:nvPr/>
        </p:nvSpPr>
        <p:spPr>
          <a:xfrm>
            <a:off x="1484063" y="5202844"/>
            <a:ext cx="67418" cy="642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9" name="Google Shape;1869;p38"/>
          <p:cNvSpPr/>
          <p:nvPr/>
        </p:nvSpPr>
        <p:spPr>
          <a:xfrm>
            <a:off x="849060" y="4789692"/>
            <a:ext cx="84233" cy="80235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0" name="Google Shape;1870;p38"/>
          <p:cNvSpPr/>
          <p:nvPr/>
        </p:nvSpPr>
        <p:spPr>
          <a:xfrm>
            <a:off x="275998" y="4212097"/>
            <a:ext cx="53218" cy="50692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1" name="Google Shape;1871;p38"/>
          <p:cNvSpPr/>
          <p:nvPr/>
        </p:nvSpPr>
        <p:spPr>
          <a:xfrm>
            <a:off x="572728" y="3936780"/>
            <a:ext cx="83721" cy="79747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2" name="Google Shape;1872;p38"/>
          <p:cNvSpPr/>
          <p:nvPr/>
        </p:nvSpPr>
        <p:spPr>
          <a:xfrm>
            <a:off x="229059" y="2841498"/>
            <a:ext cx="53218" cy="50692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3" name="Google Shape;1873;p38"/>
          <p:cNvSpPr/>
          <p:nvPr/>
        </p:nvSpPr>
        <p:spPr>
          <a:xfrm>
            <a:off x="-550129" y="2541082"/>
            <a:ext cx="53218" cy="50692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4" name="Google Shape;1874;p38"/>
          <p:cNvSpPr/>
          <p:nvPr/>
        </p:nvSpPr>
        <p:spPr>
          <a:xfrm>
            <a:off x="679619" y="2638740"/>
            <a:ext cx="53218" cy="50692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5" name="Google Shape;1875;p38"/>
          <p:cNvSpPr/>
          <p:nvPr/>
        </p:nvSpPr>
        <p:spPr>
          <a:xfrm>
            <a:off x="-1432209" y="2262584"/>
            <a:ext cx="67418" cy="642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6" name="Google Shape;1876;p38"/>
          <p:cNvSpPr/>
          <p:nvPr/>
        </p:nvSpPr>
        <p:spPr>
          <a:xfrm>
            <a:off x="-788743" y="1769453"/>
            <a:ext cx="67418" cy="642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7" name="Google Shape;1877;p38"/>
          <p:cNvSpPr/>
          <p:nvPr/>
        </p:nvSpPr>
        <p:spPr>
          <a:xfrm>
            <a:off x="566847" y="2033101"/>
            <a:ext cx="67418" cy="642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8" name="Google Shape;1878;p38"/>
          <p:cNvSpPr/>
          <p:nvPr/>
        </p:nvSpPr>
        <p:spPr>
          <a:xfrm>
            <a:off x="-1249287" y="1335424"/>
            <a:ext cx="98571" cy="98571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9" name="Google Shape;1879;p38"/>
          <p:cNvSpPr/>
          <p:nvPr/>
        </p:nvSpPr>
        <p:spPr>
          <a:xfrm>
            <a:off x="-2244998" y="2479149"/>
            <a:ext cx="98571" cy="98571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0" name="Google Shape;1880;p38"/>
          <p:cNvSpPr/>
          <p:nvPr/>
        </p:nvSpPr>
        <p:spPr>
          <a:xfrm>
            <a:off x="1148036" y="1360999"/>
            <a:ext cx="67418" cy="642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1" name="Google Shape;1881;p38"/>
          <p:cNvSpPr/>
          <p:nvPr/>
        </p:nvSpPr>
        <p:spPr>
          <a:xfrm>
            <a:off x="2025054" y="2257855"/>
            <a:ext cx="67418" cy="642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2" name="Google Shape;1882;p38"/>
          <p:cNvSpPr/>
          <p:nvPr/>
        </p:nvSpPr>
        <p:spPr>
          <a:xfrm>
            <a:off x="2301378" y="3291120"/>
            <a:ext cx="98571" cy="98571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3" name="Google Shape;1883;p38"/>
          <p:cNvSpPr/>
          <p:nvPr/>
        </p:nvSpPr>
        <p:spPr>
          <a:xfrm>
            <a:off x="1487024" y="2221893"/>
            <a:ext cx="53218" cy="50692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4" name="Google Shape;1884;p38"/>
          <p:cNvSpPr/>
          <p:nvPr/>
        </p:nvSpPr>
        <p:spPr>
          <a:xfrm>
            <a:off x="-3735557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1372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5" name="Google Shape;1885;p38"/>
          <p:cNvSpPr/>
          <p:nvPr/>
        </p:nvSpPr>
        <p:spPr>
          <a:xfrm>
            <a:off x="-3028787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chemeClr val="lt1">
                <a:alpha val="2431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6" name="Google Shape;1886;p38"/>
          <p:cNvSpPr/>
          <p:nvPr/>
        </p:nvSpPr>
        <p:spPr>
          <a:xfrm>
            <a:off x="-4478615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chemeClr val="lt1">
                <a:alpha val="12549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87" name="Google Shape;1887;p38"/>
          <p:cNvCxnSpPr/>
          <p:nvPr/>
        </p:nvCxnSpPr>
        <p:spPr>
          <a:xfrm>
            <a:off x="4801160" y="3429000"/>
            <a:ext cx="83256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med" w="med" type="oval"/>
            <a:tailEnd len="sm" w="sm" type="none"/>
          </a:ln>
        </p:spPr>
      </p:cxnSp>
      <p:sp>
        <p:nvSpPr>
          <p:cNvPr id="1888" name="Google Shape;1888;p38"/>
          <p:cNvSpPr txBox="1"/>
          <p:nvPr/>
        </p:nvSpPr>
        <p:spPr>
          <a:xfrm>
            <a:off x="-401162" y="2875002"/>
            <a:ext cx="1344135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b="1" i="0" lang="zh-TW" sz="6600" u="none" cap="none" strike="noStrike">
                <a:solidFill>
                  <a:srgbClr val="D13694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i="0" sz="6600" u="none" cap="none" strike="noStrike">
              <a:solidFill>
                <a:srgbClr val="D136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9" name="Google Shape;1889;p38"/>
          <p:cNvSpPr txBox="1"/>
          <p:nvPr/>
        </p:nvSpPr>
        <p:spPr>
          <a:xfrm>
            <a:off x="5862609" y="2972036"/>
            <a:ext cx="423735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zh-TW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</a:t>
            </a:r>
            <a:r>
              <a:rPr b="1" lang="zh-TW" sz="4400">
                <a:solidFill>
                  <a:schemeClr val="lt1"/>
                </a:solidFill>
              </a:rPr>
              <a:t>套件</a:t>
            </a:r>
            <a:r>
              <a:rPr b="1" i="0" lang="zh-TW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應用</a:t>
            </a:r>
            <a:endParaRPr b="1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900">
        <p14:warp dir="in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50"/>
                                        <p:tgtEl>
                                          <p:spTgt spid="1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5" name="Google Shape;1895;g2313fc959aa_0_1330"/>
          <p:cNvSpPr/>
          <p:nvPr/>
        </p:nvSpPr>
        <p:spPr>
          <a:xfrm>
            <a:off x="-1921991" y="-789788"/>
            <a:ext cx="6506700" cy="6506700"/>
          </a:xfrm>
          <a:prstGeom prst="ellipse">
            <a:avLst/>
          </a:prstGeom>
          <a:solidFill>
            <a:schemeClr val="lt1">
              <a:alpha val="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96" name="Google Shape;1896;g2313fc959aa_0_1330"/>
          <p:cNvGrpSpPr/>
          <p:nvPr/>
        </p:nvGrpSpPr>
        <p:grpSpPr>
          <a:xfrm>
            <a:off x="6889866" y="3288895"/>
            <a:ext cx="5053896" cy="3546814"/>
            <a:chOff x="6889866" y="3288895"/>
            <a:chExt cx="5053896" cy="3546814"/>
          </a:xfrm>
        </p:grpSpPr>
        <p:sp>
          <p:nvSpPr>
            <p:cNvPr id="1897" name="Google Shape;1897;g2313fc959aa_0_1330"/>
            <p:cNvSpPr/>
            <p:nvPr/>
          </p:nvSpPr>
          <p:spPr>
            <a:xfrm>
              <a:off x="8805501" y="6556532"/>
              <a:ext cx="207300" cy="2073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8" name="Google Shape;1898;g2313fc959aa_0_1330"/>
            <p:cNvSpPr/>
            <p:nvPr/>
          </p:nvSpPr>
          <p:spPr>
            <a:xfrm>
              <a:off x="9741473" y="5309484"/>
              <a:ext cx="134400" cy="1344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9" name="Google Shape;1899;g2313fc959aa_0_1330"/>
            <p:cNvSpPr/>
            <p:nvPr/>
          </p:nvSpPr>
          <p:spPr>
            <a:xfrm>
              <a:off x="11609585" y="3783634"/>
              <a:ext cx="45600" cy="456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0" name="Google Shape;1900;g2313fc959aa_0_1330"/>
            <p:cNvSpPr/>
            <p:nvPr/>
          </p:nvSpPr>
          <p:spPr>
            <a:xfrm>
              <a:off x="11918562" y="3288895"/>
              <a:ext cx="25200" cy="252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1" name="Google Shape;1901;g2313fc959aa_0_1330"/>
            <p:cNvSpPr/>
            <p:nvPr/>
          </p:nvSpPr>
          <p:spPr>
            <a:xfrm>
              <a:off x="6889866" y="6628409"/>
              <a:ext cx="207300" cy="2073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2" name="Google Shape;1902;g2313fc959aa_0_1330"/>
            <p:cNvSpPr/>
            <p:nvPr/>
          </p:nvSpPr>
          <p:spPr>
            <a:xfrm>
              <a:off x="8753670" y="6238122"/>
              <a:ext cx="126300" cy="1263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3" name="Google Shape;1903;g2313fc959aa_0_1330"/>
            <p:cNvSpPr/>
            <p:nvPr/>
          </p:nvSpPr>
          <p:spPr>
            <a:xfrm>
              <a:off x="9957625" y="6593817"/>
              <a:ext cx="90900" cy="909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4" name="Google Shape;1904;g2313fc959aa_0_1330"/>
            <p:cNvSpPr/>
            <p:nvPr/>
          </p:nvSpPr>
          <p:spPr>
            <a:xfrm>
              <a:off x="11337933" y="5671172"/>
              <a:ext cx="45600" cy="456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5" name="Google Shape;1905;g2313fc959aa_0_1330"/>
            <p:cNvSpPr/>
            <p:nvPr/>
          </p:nvSpPr>
          <p:spPr>
            <a:xfrm>
              <a:off x="11370293" y="4212000"/>
              <a:ext cx="45600" cy="456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6" name="Google Shape;1906;g2313fc959aa_0_1330"/>
            <p:cNvSpPr/>
            <p:nvPr/>
          </p:nvSpPr>
          <p:spPr>
            <a:xfrm>
              <a:off x="11840733" y="3826473"/>
              <a:ext cx="25200" cy="252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07" name="Google Shape;1907;g2313fc959aa_0_1330"/>
          <p:cNvSpPr/>
          <p:nvPr/>
        </p:nvSpPr>
        <p:spPr>
          <a:xfrm>
            <a:off x="8905388" y="3299399"/>
            <a:ext cx="3028950" cy="3352800"/>
          </a:xfrm>
          <a:custGeom>
            <a:rect b="b" l="l" r="r" t="t"/>
            <a:pathLst>
              <a:path extrusionOk="0" h="3352800" w="3028950">
                <a:moveTo>
                  <a:pt x="0" y="3352800"/>
                </a:moveTo>
                <a:lnTo>
                  <a:pt x="901700" y="2076450"/>
                </a:lnTo>
                <a:lnTo>
                  <a:pt x="3003550" y="1524000"/>
                </a:lnTo>
                <a:lnTo>
                  <a:pt x="2730500" y="501650"/>
                </a:lnTo>
                <a:lnTo>
                  <a:pt x="3028950" y="0"/>
                </a:lnTo>
              </a:path>
            </a:pathLst>
          </a:custGeom>
          <a:noFill/>
          <a:ln cap="flat" cmpd="sng" w="9525">
            <a:solidFill>
              <a:schemeClr val="lt1">
                <a:alpha val="7294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8" name="Google Shape;1908;g2313fc959aa_0_1330"/>
          <p:cNvSpPr txBox="1"/>
          <p:nvPr/>
        </p:nvSpPr>
        <p:spPr>
          <a:xfrm>
            <a:off x="6220325" y="6695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lt1"/>
                </a:solidFill>
              </a:rPr>
              <a:t>https://cdnjs.com/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909" name="Google Shape;1909;g2313fc959aa_0_1330"/>
          <p:cNvSpPr txBox="1"/>
          <p:nvPr/>
        </p:nvSpPr>
        <p:spPr>
          <a:xfrm>
            <a:off x="661750" y="565475"/>
            <a:ext cx="61722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需要什麼套件從此官網找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0" name="Google Shape;1910;g2313fc959aa_0_13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125" y="1700925"/>
            <a:ext cx="7498829" cy="410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1" name="Google Shape;1911;g2313fc959aa_0_13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9821" y="3227091"/>
            <a:ext cx="6321900" cy="349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1916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2313fc959aa_0_1352"/>
          <p:cNvSpPr/>
          <p:nvPr/>
        </p:nvSpPr>
        <p:spPr>
          <a:xfrm>
            <a:off x="-1921991" y="-789788"/>
            <a:ext cx="6506700" cy="6506700"/>
          </a:xfrm>
          <a:prstGeom prst="ellipse">
            <a:avLst/>
          </a:prstGeom>
          <a:solidFill>
            <a:schemeClr val="lt1">
              <a:alpha val="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18" name="Google Shape;1918;g2313fc959aa_0_1352"/>
          <p:cNvGrpSpPr/>
          <p:nvPr/>
        </p:nvGrpSpPr>
        <p:grpSpPr>
          <a:xfrm>
            <a:off x="6889866" y="3288895"/>
            <a:ext cx="5053896" cy="3546814"/>
            <a:chOff x="6889866" y="3288895"/>
            <a:chExt cx="5053896" cy="3546814"/>
          </a:xfrm>
        </p:grpSpPr>
        <p:sp>
          <p:nvSpPr>
            <p:cNvPr id="1919" name="Google Shape;1919;g2313fc959aa_0_1352"/>
            <p:cNvSpPr/>
            <p:nvPr/>
          </p:nvSpPr>
          <p:spPr>
            <a:xfrm>
              <a:off x="8805501" y="6556532"/>
              <a:ext cx="207300" cy="2073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0" name="Google Shape;1920;g2313fc959aa_0_1352"/>
            <p:cNvSpPr/>
            <p:nvPr/>
          </p:nvSpPr>
          <p:spPr>
            <a:xfrm>
              <a:off x="9741473" y="5309484"/>
              <a:ext cx="134400" cy="1344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1" name="Google Shape;1921;g2313fc959aa_0_1352"/>
            <p:cNvSpPr/>
            <p:nvPr/>
          </p:nvSpPr>
          <p:spPr>
            <a:xfrm>
              <a:off x="11609585" y="3783634"/>
              <a:ext cx="45600" cy="456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2" name="Google Shape;1922;g2313fc959aa_0_1352"/>
            <p:cNvSpPr/>
            <p:nvPr/>
          </p:nvSpPr>
          <p:spPr>
            <a:xfrm>
              <a:off x="11918562" y="3288895"/>
              <a:ext cx="25200" cy="252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3" name="Google Shape;1923;g2313fc959aa_0_1352"/>
            <p:cNvSpPr/>
            <p:nvPr/>
          </p:nvSpPr>
          <p:spPr>
            <a:xfrm>
              <a:off x="6889866" y="6628409"/>
              <a:ext cx="207300" cy="2073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4" name="Google Shape;1924;g2313fc959aa_0_1352"/>
            <p:cNvSpPr/>
            <p:nvPr/>
          </p:nvSpPr>
          <p:spPr>
            <a:xfrm>
              <a:off x="8753670" y="6238122"/>
              <a:ext cx="126300" cy="1263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5" name="Google Shape;1925;g2313fc959aa_0_1352"/>
            <p:cNvSpPr/>
            <p:nvPr/>
          </p:nvSpPr>
          <p:spPr>
            <a:xfrm>
              <a:off x="9957625" y="6593817"/>
              <a:ext cx="90900" cy="909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6" name="Google Shape;1926;g2313fc959aa_0_1352"/>
            <p:cNvSpPr/>
            <p:nvPr/>
          </p:nvSpPr>
          <p:spPr>
            <a:xfrm>
              <a:off x="11337933" y="5671172"/>
              <a:ext cx="45600" cy="456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g2313fc959aa_0_1352"/>
            <p:cNvSpPr/>
            <p:nvPr/>
          </p:nvSpPr>
          <p:spPr>
            <a:xfrm>
              <a:off x="11370293" y="4212000"/>
              <a:ext cx="45600" cy="456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8" name="Google Shape;1928;g2313fc959aa_0_1352"/>
            <p:cNvSpPr/>
            <p:nvPr/>
          </p:nvSpPr>
          <p:spPr>
            <a:xfrm>
              <a:off x="11840733" y="3826473"/>
              <a:ext cx="25200" cy="252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29" name="Google Shape;1929;g2313fc959aa_0_1352"/>
          <p:cNvSpPr/>
          <p:nvPr/>
        </p:nvSpPr>
        <p:spPr>
          <a:xfrm>
            <a:off x="8905388" y="3299399"/>
            <a:ext cx="3028950" cy="3352800"/>
          </a:xfrm>
          <a:custGeom>
            <a:rect b="b" l="l" r="r" t="t"/>
            <a:pathLst>
              <a:path extrusionOk="0" h="3352800" w="3028950">
                <a:moveTo>
                  <a:pt x="0" y="3352800"/>
                </a:moveTo>
                <a:lnTo>
                  <a:pt x="901700" y="2076450"/>
                </a:lnTo>
                <a:lnTo>
                  <a:pt x="3003550" y="1524000"/>
                </a:lnTo>
                <a:lnTo>
                  <a:pt x="2730500" y="501650"/>
                </a:lnTo>
                <a:lnTo>
                  <a:pt x="3028950" y="0"/>
                </a:lnTo>
              </a:path>
            </a:pathLst>
          </a:custGeom>
          <a:noFill/>
          <a:ln cap="flat" cmpd="sng" w="9525">
            <a:solidFill>
              <a:schemeClr val="lt1">
                <a:alpha val="7294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0" name="Google Shape;1930;g2313fc959aa_0_1352"/>
          <p:cNvSpPr txBox="1"/>
          <p:nvPr/>
        </p:nvSpPr>
        <p:spPr>
          <a:xfrm>
            <a:off x="661750" y="565475"/>
            <a:ext cx="61722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將複製的標籤貼在head中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31" name="Google Shape;1931;g2313fc959aa_0_13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975" y="1680400"/>
            <a:ext cx="11000228" cy="4125101"/>
          </a:xfrm>
          <a:prstGeom prst="rect">
            <a:avLst/>
          </a:prstGeom>
          <a:noFill/>
          <a:ln>
            <a:noFill/>
          </a:ln>
        </p:spPr>
      </p:pic>
      <p:sp>
        <p:nvSpPr>
          <p:cNvPr id="1932" name="Google Shape;1932;g2313fc959aa_0_1352"/>
          <p:cNvSpPr/>
          <p:nvPr/>
        </p:nvSpPr>
        <p:spPr>
          <a:xfrm>
            <a:off x="1371600" y="3120200"/>
            <a:ext cx="9902100" cy="163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3" name="Google Shape;1933;g2313fc959aa_0_1352"/>
          <p:cNvSpPr txBox="1"/>
          <p:nvPr/>
        </p:nvSpPr>
        <p:spPr>
          <a:xfrm>
            <a:off x="6075950" y="96250"/>
            <a:ext cx="59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J</a:t>
            </a:r>
            <a:r>
              <a:rPr lang="zh-TW">
                <a:solidFill>
                  <a:srgbClr val="FF0000"/>
                </a:solidFill>
              </a:rPr>
              <a:t>Query教學: </a:t>
            </a:r>
            <a:r>
              <a:rPr lang="zh-TW">
                <a:solidFill>
                  <a:srgbClr val="FF0000"/>
                </a:solidFill>
              </a:rPr>
              <a:t>https://www.w3school.com.cn/jquery/jquery_ref_events.asp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1000">
              <a:srgbClr val="082241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p44"/>
          <p:cNvSpPr/>
          <p:nvPr/>
        </p:nvSpPr>
        <p:spPr>
          <a:xfrm>
            <a:off x="-2362701" y="1070727"/>
            <a:ext cx="4710900" cy="47109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901700" sx="102000" rotWithShape="0" dir="16200000" dist="38100" sy="102000">
              <a:srgbClr val="00B0F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0" name="Google Shape;1940;p44"/>
          <p:cNvSpPr/>
          <p:nvPr/>
        </p:nvSpPr>
        <p:spPr>
          <a:xfrm>
            <a:off x="-1796180" y="1637248"/>
            <a:ext cx="3577800" cy="3577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317500" sx="118000" rotWithShape="0" algn="ctr" sy="118000">
              <a:srgbClr val="0070C0">
                <a:alpha val="1647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1" name="Google Shape;1941;p44"/>
          <p:cNvSpPr/>
          <p:nvPr/>
        </p:nvSpPr>
        <p:spPr>
          <a:xfrm>
            <a:off x="-1191861" y="2241567"/>
            <a:ext cx="2369100" cy="23694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33400" sx="118000" rotWithShape="0" algn="ctr" sy="118000">
              <a:srgbClr val="0070C0">
                <a:alpha val="3059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2" name="Google Shape;1942;p44"/>
          <p:cNvSpPr/>
          <p:nvPr/>
        </p:nvSpPr>
        <p:spPr>
          <a:xfrm>
            <a:off x="-50834" y="5743431"/>
            <a:ext cx="98700" cy="987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43" name="Google Shape;1943;p44"/>
          <p:cNvGrpSpPr/>
          <p:nvPr/>
        </p:nvGrpSpPr>
        <p:grpSpPr>
          <a:xfrm>
            <a:off x="-2926033" y="0"/>
            <a:ext cx="5852092" cy="6429243"/>
            <a:chOff x="-2926033" y="0"/>
            <a:chExt cx="5852092" cy="6429243"/>
          </a:xfrm>
        </p:grpSpPr>
        <p:sp>
          <p:nvSpPr>
            <p:cNvPr id="1944" name="Google Shape;1944;p44"/>
            <p:cNvSpPr/>
            <p:nvPr/>
          </p:nvSpPr>
          <p:spPr>
            <a:xfrm>
              <a:off x="-1773806" y="4996058"/>
              <a:ext cx="59400" cy="59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5" name="Google Shape;1945;p44"/>
            <p:cNvSpPr/>
            <p:nvPr/>
          </p:nvSpPr>
          <p:spPr>
            <a:xfrm>
              <a:off x="-2181620" y="2302487"/>
              <a:ext cx="90300" cy="90300"/>
            </a:xfrm>
            <a:prstGeom prst="ellipse">
              <a:avLst/>
            </a:prstGeom>
            <a:solidFill>
              <a:srgbClr val="057D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p44"/>
            <p:cNvSpPr/>
            <p:nvPr/>
          </p:nvSpPr>
          <p:spPr>
            <a:xfrm>
              <a:off x="395847" y="5969581"/>
              <a:ext cx="52800" cy="528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7" name="Google Shape;1947;p44"/>
            <p:cNvSpPr/>
            <p:nvPr/>
          </p:nvSpPr>
          <p:spPr>
            <a:xfrm>
              <a:off x="657782" y="5945447"/>
              <a:ext cx="52200" cy="522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8" name="Google Shape;1948;p44"/>
            <p:cNvSpPr/>
            <p:nvPr/>
          </p:nvSpPr>
          <p:spPr>
            <a:xfrm flipH="1">
              <a:off x="343754" y="5841366"/>
              <a:ext cx="58500" cy="58500"/>
            </a:xfrm>
            <a:prstGeom prst="ellipse">
              <a:avLst/>
            </a:prstGeom>
            <a:solidFill>
              <a:srgbClr val="D8D8D8">
                <a:alpha val="56470"/>
              </a:srgb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p44"/>
            <p:cNvSpPr/>
            <p:nvPr/>
          </p:nvSpPr>
          <p:spPr>
            <a:xfrm>
              <a:off x="939765" y="5571757"/>
              <a:ext cx="54600" cy="546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p44"/>
            <p:cNvSpPr/>
            <p:nvPr/>
          </p:nvSpPr>
          <p:spPr>
            <a:xfrm>
              <a:off x="749628" y="5754385"/>
              <a:ext cx="54600" cy="546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1" name="Google Shape;1951;p44"/>
            <p:cNvSpPr/>
            <p:nvPr/>
          </p:nvSpPr>
          <p:spPr>
            <a:xfrm>
              <a:off x="804176" y="5800178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2" name="Google Shape;1952;p44"/>
            <p:cNvSpPr/>
            <p:nvPr/>
          </p:nvSpPr>
          <p:spPr>
            <a:xfrm>
              <a:off x="543622" y="6048549"/>
              <a:ext cx="54600" cy="546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3" name="Google Shape;1953;p44"/>
            <p:cNvSpPr/>
            <p:nvPr/>
          </p:nvSpPr>
          <p:spPr>
            <a:xfrm>
              <a:off x="543622" y="6048882"/>
              <a:ext cx="54600" cy="546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4" name="Google Shape;1954;p44"/>
            <p:cNvSpPr/>
            <p:nvPr/>
          </p:nvSpPr>
          <p:spPr>
            <a:xfrm>
              <a:off x="476483" y="5712598"/>
              <a:ext cx="52200" cy="522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5" name="Google Shape;1955;p44"/>
            <p:cNvSpPr/>
            <p:nvPr/>
          </p:nvSpPr>
          <p:spPr>
            <a:xfrm>
              <a:off x="642102" y="5670811"/>
              <a:ext cx="67800" cy="678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6" name="Google Shape;1956;p44"/>
            <p:cNvSpPr/>
            <p:nvPr/>
          </p:nvSpPr>
          <p:spPr>
            <a:xfrm>
              <a:off x="572823" y="5687252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7" name="Google Shape;1957;p44"/>
            <p:cNvSpPr/>
            <p:nvPr/>
          </p:nvSpPr>
          <p:spPr>
            <a:xfrm>
              <a:off x="834784" y="6146042"/>
              <a:ext cx="54600" cy="54600"/>
            </a:xfrm>
            <a:prstGeom prst="ellipse">
              <a:avLst/>
            </a:prstGeom>
            <a:solidFill>
              <a:srgbClr val="97C4D9">
                <a:alpha val="635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8" name="Google Shape;1958;p44"/>
            <p:cNvSpPr/>
            <p:nvPr/>
          </p:nvSpPr>
          <p:spPr>
            <a:xfrm>
              <a:off x="939765" y="6146042"/>
              <a:ext cx="54600" cy="546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9" name="Google Shape;1959;p44"/>
            <p:cNvSpPr/>
            <p:nvPr/>
          </p:nvSpPr>
          <p:spPr>
            <a:xfrm>
              <a:off x="105399" y="6342843"/>
              <a:ext cx="86400" cy="86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0" name="Google Shape;1960;p44"/>
            <p:cNvSpPr/>
            <p:nvPr/>
          </p:nvSpPr>
          <p:spPr>
            <a:xfrm>
              <a:off x="28802" y="6297060"/>
              <a:ext cx="59100" cy="591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1" name="Google Shape;1961;p44"/>
            <p:cNvSpPr/>
            <p:nvPr/>
          </p:nvSpPr>
          <p:spPr>
            <a:xfrm>
              <a:off x="89539" y="5899944"/>
              <a:ext cx="80100" cy="801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2" name="Google Shape;1962;p44"/>
            <p:cNvSpPr/>
            <p:nvPr/>
          </p:nvSpPr>
          <p:spPr>
            <a:xfrm>
              <a:off x="-695" y="5973760"/>
              <a:ext cx="59100" cy="591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3" name="Google Shape;1963;p44"/>
            <p:cNvSpPr/>
            <p:nvPr/>
          </p:nvSpPr>
          <p:spPr>
            <a:xfrm>
              <a:off x="-326611" y="5967840"/>
              <a:ext cx="54600" cy="546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4" name="Google Shape;1964;p44"/>
            <p:cNvSpPr/>
            <p:nvPr/>
          </p:nvSpPr>
          <p:spPr>
            <a:xfrm>
              <a:off x="-246784" y="5821943"/>
              <a:ext cx="52800" cy="528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5" name="Google Shape;1965;p44"/>
            <p:cNvSpPr/>
            <p:nvPr/>
          </p:nvSpPr>
          <p:spPr>
            <a:xfrm>
              <a:off x="-338098" y="5789959"/>
              <a:ext cx="59100" cy="591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6" name="Google Shape;1966;p44"/>
            <p:cNvSpPr/>
            <p:nvPr/>
          </p:nvSpPr>
          <p:spPr>
            <a:xfrm>
              <a:off x="-577206" y="6021275"/>
              <a:ext cx="54600" cy="546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7" name="Google Shape;1967;p44"/>
            <p:cNvSpPr/>
            <p:nvPr/>
          </p:nvSpPr>
          <p:spPr>
            <a:xfrm>
              <a:off x="-778092" y="6146042"/>
              <a:ext cx="54600" cy="546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8" name="Google Shape;1968;p44"/>
            <p:cNvSpPr/>
            <p:nvPr/>
          </p:nvSpPr>
          <p:spPr>
            <a:xfrm>
              <a:off x="-905920" y="6134078"/>
              <a:ext cx="77400" cy="77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9" name="Google Shape;1969;p44"/>
            <p:cNvSpPr/>
            <p:nvPr/>
          </p:nvSpPr>
          <p:spPr>
            <a:xfrm>
              <a:off x="-809785" y="5824797"/>
              <a:ext cx="50700" cy="507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0" name="Google Shape;1970;p44"/>
            <p:cNvSpPr/>
            <p:nvPr/>
          </p:nvSpPr>
          <p:spPr>
            <a:xfrm>
              <a:off x="-608926" y="5722665"/>
              <a:ext cx="59100" cy="591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1" name="Google Shape;1971;p44"/>
            <p:cNvSpPr/>
            <p:nvPr/>
          </p:nvSpPr>
          <p:spPr>
            <a:xfrm>
              <a:off x="-586932" y="5800610"/>
              <a:ext cx="59100" cy="591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2" name="Google Shape;1972;p44"/>
            <p:cNvSpPr/>
            <p:nvPr/>
          </p:nvSpPr>
          <p:spPr>
            <a:xfrm>
              <a:off x="-768648" y="5652912"/>
              <a:ext cx="68700" cy="687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3" name="Google Shape;1973;p44"/>
            <p:cNvSpPr/>
            <p:nvPr/>
          </p:nvSpPr>
          <p:spPr>
            <a:xfrm>
              <a:off x="-1246121" y="5848953"/>
              <a:ext cx="68700" cy="687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4" name="Google Shape;1974;p44"/>
            <p:cNvSpPr/>
            <p:nvPr/>
          </p:nvSpPr>
          <p:spPr>
            <a:xfrm>
              <a:off x="-1473186" y="6041408"/>
              <a:ext cx="68700" cy="687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5" name="Google Shape;1975;p44"/>
            <p:cNvSpPr/>
            <p:nvPr/>
          </p:nvSpPr>
          <p:spPr>
            <a:xfrm>
              <a:off x="-1323267" y="5504904"/>
              <a:ext cx="77400" cy="77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6" name="Google Shape;1976;p44"/>
            <p:cNvSpPr/>
            <p:nvPr/>
          </p:nvSpPr>
          <p:spPr>
            <a:xfrm>
              <a:off x="-1246121" y="5446064"/>
              <a:ext cx="77400" cy="77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7" name="Google Shape;1977;p44"/>
            <p:cNvSpPr/>
            <p:nvPr/>
          </p:nvSpPr>
          <p:spPr>
            <a:xfrm>
              <a:off x="-1202640" y="5575612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8" name="Google Shape;1978;p44"/>
            <p:cNvSpPr/>
            <p:nvPr/>
          </p:nvSpPr>
          <p:spPr>
            <a:xfrm>
              <a:off x="-1155077" y="5508318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9" name="Google Shape;1979;p44"/>
            <p:cNvSpPr/>
            <p:nvPr/>
          </p:nvSpPr>
          <p:spPr>
            <a:xfrm>
              <a:off x="-1186749" y="5699541"/>
              <a:ext cx="59100" cy="591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0" name="Google Shape;1980;p44"/>
            <p:cNvSpPr/>
            <p:nvPr/>
          </p:nvSpPr>
          <p:spPr>
            <a:xfrm>
              <a:off x="-1163311" y="5778409"/>
              <a:ext cx="59100" cy="591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1" name="Google Shape;1981;p44"/>
            <p:cNvSpPr/>
            <p:nvPr/>
          </p:nvSpPr>
          <p:spPr>
            <a:xfrm>
              <a:off x="-1473187" y="6041407"/>
              <a:ext cx="68700" cy="687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2" name="Google Shape;1982;p44"/>
            <p:cNvSpPr/>
            <p:nvPr/>
          </p:nvSpPr>
          <p:spPr>
            <a:xfrm>
              <a:off x="-1903617" y="6014134"/>
              <a:ext cx="68700" cy="687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3" name="Google Shape;1983;p44"/>
            <p:cNvSpPr/>
            <p:nvPr/>
          </p:nvSpPr>
          <p:spPr>
            <a:xfrm>
              <a:off x="-1347261" y="5365579"/>
              <a:ext cx="77400" cy="77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4" name="Google Shape;1984;p44"/>
            <p:cNvSpPr/>
            <p:nvPr/>
          </p:nvSpPr>
          <p:spPr>
            <a:xfrm>
              <a:off x="-1366499" y="5476491"/>
              <a:ext cx="57900" cy="579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5" name="Google Shape;1985;p44"/>
            <p:cNvSpPr/>
            <p:nvPr/>
          </p:nvSpPr>
          <p:spPr>
            <a:xfrm>
              <a:off x="-1631697" y="5524596"/>
              <a:ext cx="68700" cy="687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6" name="Google Shape;1986;p44"/>
            <p:cNvSpPr/>
            <p:nvPr/>
          </p:nvSpPr>
          <p:spPr>
            <a:xfrm>
              <a:off x="-1968290" y="5593417"/>
              <a:ext cx="77400" cy="77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7" name="Google Shape;1987;p44"/>
            <p:cNvSpPr/>
            <p:nvPr/>
          </p:nvSpPr>
          <p:spPr>
            <a:xfrm>
              <a:off x="-2401398" y="5232578"/>
              <a:ext cx="77400" cy="77400"/>
            </a:xfrm>
            <a:prstGeom prst="ellipse">
              <a:avLst/>
            </a:prstGeom>
            <a:solidFill>
              <a:srgbClr val="97C4D9">
                <a:alpha val="313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44"/>
            <p:cNvSpPr/>
            <p:nvPr/>
          </p:nvSpPr>
          <p:spPr>
            <a:xfrm>
              <a:off x="-2795955" y="5159979"/>
              <a:ext cx="72600" cy="72600"/>
            </a:xfrm>
            <a:prstGeom prst="ellipse">
              <a:avLst/>
            </a:prstGeom>
            <a:solidFill>
              <a:srgbClr val="97C4D9">
                <a:alpha val="313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44"/>
            <p:cNvSpPr/>
            <p:nvPr/>
          </p:nvSpPr>
          <p:spPr>
            <a:xfrm>
              <a:off x="-1929593" y="5286264"/>
              <a:ext cx="94800" cy="948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44"/>
            <p:cNvSpPr/>
            <p:nvPr/>
          </p:nvSpPr>
          <p:spPr>
            <a:xfrm>
              <a:off x="-1992348" y="5209907"/>
              <a:ext cx="62700" cy="62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44"/>
            <p:cNvSpPr/>
            <p:nvPr/>
          </p:nvSpPr>
          <p:spPr>
            <a:xfrm>
              <a:off x="-1840874" y="5068816"/>
              <a:ext cx="59400" cy="59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44"/>
            <p:cNvSpPr/>
            <p:nvPr/>
          </p:nvSpPr>
          <p:spPr>
            <a:xfrm>
              <a:off x="-1796179" y="5108031"/>
              <a:ext cx="68700" cy="687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44"/>
            <p:cNvSpPr/>
            <p:nvPr/>
          </p:nvSpPr>
          <p:spPr>
            <a:xfrm>
              <a:off x="-1916532" y="5007202"/>
              <a:ext cx="68700" cy="687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44"/>
            <p:cNvSpPr/>
            <p:nvPr/>
          </p:nvSpPr>
          <p:spPr>
            <a:xfrm>
              <a:off x="-1892931" y="4973685"/>
              <a:ext cx="81600" cy="816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44"/>
            <p:cNvSpPr/>
            <p:nvPr/>
          </p:nvSpPr>
          <p:spPr>
            <a:xfrm>
              <a:off x="-2136402" y="4850219"/>
              <a:ext cx="54600" cy="546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44"/>
            <p:cNvSpPr/>
            <p:nvPr/>
          </p:nvSpPr>
          <p:spPr>
            <a:xfrm>
              <a:off x="-2089738" y="4676554"/>
              <a:ext cx="77400" cy="77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44"/>
            <p:cNvSpPr/>
            <p:nvPr/>
          </p:nvSpPr>
          <p:spPr>
            <a:xfrm>
              <a:off x="-2213333" y="4637856"/>
              <a:ext cx="77400" cy="77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44"/>
            <p:cNvSpPr/>
            <p:nvPr/>
          </p:nvSpPr>
          <p:spPr>
            <a:xfrm>
              <a:off x="-2276088" y="4762157"/>
              <a:ext cx="62700" cy="62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44"/>
            <p:cNvSpPr/>
            <p:nvPr/>
          </p:nvSpPr>
          <p:spPr>
            <a:xfrm>
              <a:off x="-1961326" y="4850219"/>
              <a:ext cx="77400" cy="77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44"/>
            <p:cNvSpPr/>
            <p:nvPr/>
          </p:nvSpPr>
          <p:spPr>
            <a:xfrm>
              <a:off x="-2306197" y="4182740"/>
              <a:ext cx="94800" cy="948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44"/>
            <p:cNvSpPr/>
            <p:nvPr/>
          </p:nvSpPr>
          <p:spPr>
            <a:xfrm>
              <a:off x="-2434250" y="4345253"/>
              <a:ext cx="63900" cy="63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44"/>
            <p:cNvSpPr/>
            <p:nvPr/>
          </p:nvSpPr>
          <p:spPr>
            <a:xfrm>
              <a:off x="-2543815" y="4514022"/>
              <a:ext cx="77400" cy="77400"/>
            </a:xfrm>
            <a:prstGeom prst="ellipse">
              <a:avLst/>
            </a:prstGeom>
            <a:solidFill>
              <a:srgbClr val="97C4D9">
                <a:alpha val="305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3" name="Google Shape;2003;p44"/>
            <p:cNvSpPr/>
            <p:nvPr/>
          </p:nvSpPr>
          <p:spPr>
            <a:xfrm>
              <a:off x="-2324004" y="4502408"/>
              <a:ext cx="58800" cy="588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4" name="Google Shape;2004;p44"/>
            <p:cNvSpPr/>
            <p:nvPr/>
          </p:nvSpPr>
          <p:spPr>
            <a:xfrm>
              <a:off x="-2347104" y="4409629"/>
              <a:ext cx="74100" cy="741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5" name="Google Shape;2005;p44"/>
            <p:cNvSpPr/>
            <p:nvPr/>
          </p:nvSpPr>
          <p:spPr>
            <a:xfrm>
              <a:off x="-2382977" y="4090039"/>
              <a:ext cx="68700" cy="68700"/>
            </a:xfrm>
            <a:prstGeom prst="ellipse">
              <a:avLst/>
            </a:prstGeom>
            <a:solidFill>
              <a:srgbClr val="D8D8D8">
                <a:alpha val="72550"/>
              </a:srgb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zh-TW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6" name="Google Shape;2006;p44"/>
            <p:cNvSpPr/>
            <p:nvPr/>
          </p:nvSpPr>
          <p:spPr>
            <a:xfrm>
              <a:off x="-2365133" y="4249313"/>
              <a:ext cx="63900" cy="63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7" name="Google Shape;2007;p44"/>
            <p:cNvSpPr/>
            <p:nvPr/>
          </p:nvSpPr>
          <p:spPr>
            <a:xfrm>
              <a:off x="-2481056" y="4178641"/>
              <a:ext cx="63900" cy="63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8" name="Google Shape;2008;p44"/>
            <p:cNvSpPr/>
            <p:nvPr/>
          </p:nvSpPr>
          <p:spPr>
            <a:xfrm>
              <a:off x="-2788595" y="4275579"/>
              <a:ext cx="63900" cy="63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9" name="Google Shape;2009;p44"/>
            <p:cNvSpPr/>
            <p:nvPr/>
          </p:nvSpPr>
          <p:spPr>
            <a:xfrm>
              <a:off x="-2575157" y="3968803"/>
              <a:ext cx="54000" cy="540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0" name="Google Shape;2010;p44"/>
            <p:cNvSpPr/>
            <p:nvPr/>
          </p:nvSpPr>
          <p:spPr>
            <a:xfrm>
              <a:off x="-2502992" y="4022898"/>
              <a:ext cx="56400" cy="56400"/>
            </a:xfrm>
            <a:prstGeom prst="ellipse">
              <a:avLst/>
            </a:prstGeom>
            <a:solidFill>
              <a:srgbClr val="97C4D9">
                <a:alpha val="313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1" name="Google Shape;2011;p44"/>
            <p:cNvSpPr/>
            <p:nvPr/>
          </p:nvSpPr>
          <p:spPr>
            <a:xfrm>
              <a:off x="-2507872" y="3904759"/>
              <a:ext cx="63900" cy="63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2" name="Google Shape;2012;p44"/>
            <p:cNvSpPr/>
            <p:nvPr/>
          </p:nvSpPr>
          <p:spPr>
            <a:xfrm>
              <a:off x="-2658837" y="3889512"/>
              <a:ext cx="63900" cy="63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3" name="Google Shape;2013;p44"/>
            <p:cNvSpPr/>
            <p:nvPr/>
          </p:nvSpPr>
          <p:spPr>
            <a:xfrm>
              <a:off x="-2595396" y="3833366"/>
              <a:ext cx="74400" cy="744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4" name="Google Shape;2014;p44"/>
            <p:cNvSpPr/>
            <p:nvPr/>
          </p:nvSpPr>
          <p:spPr>
            <a:xfrm>
              <a:off x="-2613921" y="4220193"/>
              <a:ext cx="63900" cy="63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5" name="Google Shape;2015;p44"/>
            <p:cNvSpPr/>
            <p:nvPr/>
          </p:nvSpPr>
          <p:spPr>
            <a:xfrm>
              <a:off x="-2608518" y="3241528"/>
              <a:ext cx="63900" cy="63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6" name="Google Shape;2016;p44"/>
            <p:cNvSpPr/>
            <p:nvPr/>
          </p:nvSpPr>
          <p:spPr>
            <a:xfrm>
              <a:off x="-2542841" y="3041951"/>
              <a:ext cx="63900" cy="63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7" name="Google Shape;2017;p44"/>
            <p:cNvSpPr/>
            <p:nvPr/>
          </p:nvSpPr>
          <p:spPr>
            <a:xfrm>
              <a:off x="-2472040" y="2732678"/>
              <a:ext cx="60000" cy="600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8" name="Google Shape;2018;p44"/>
            <p:cNvSpPr/>
            <p:nvPr/>
          </p:nvSpPr>
          <p:spPr>
            <a:xfrm>
              <a:off x="-2603449" y="2697287"/>
              <a:ext cx="64200" cy="642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9" name="Google Shape;2019;p44"/>
            <p:cNvSpPr/>
            <p:nvPr/>
          </p:nvSpPr>
          <p:spPr>
            <a:xfrm>
              <a:off x="-2537492" y="2530376"/>
              <a:ext cx="64200" cy="642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0" name="Google Shape;2020;p44"/>
            <p:cNvSpPr/>
            <p:nvPr/>
          </p:nvSpPr>
          <p:spPr>
            <a:xfrm>
              <a:off x="-2377579" y="2562909"/>
              <a:ext cx="82800" cy="828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1" name="Google Shape;2021;p44"/>
            <p:cNvSpPr/>
            <p:nvPr/>
          </p:nvSpPr>
          <p:spPr>
            <a:xfrm>
              <a:off x="-2430822" y="2265632"/>
              <a:ext cx="51900" cy="51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44"/>
            <p:cNvSpPr/>
            <p:nvPr/>
          </p:nvSpPr>
          <p:spPr>
            <a:xfrm>
              <a:off x="-2328323" y="2344868"/>
              <a:ext cx="51900" cy="51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3" name="Google Shape;2023;p44"/>
            <p:cNvSpPr/>
            <p:nvPr/>
          </p:nvSpPr>
          <p:spPr>
            <a:xfrm>
              <a:off x="-2265126" y="2422052"/>
              <a:ext cx="59100" cy="591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4" name="Google Shape;2024;p44"/>
            <p:cNvSpPr/>
            <p:nvPr/>
          </p:nvSpPr>
          <p:spPr>
            <a:xfrm>
              <a:off x="-2527347" y="2420185"/>
              <a:ext cx="60900" cy="609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5" name="Google Shape;2025;p44"/>
            <p:cNvSpPr/>
            <p:nvPr/>
          </p:nvSpPr>
          <p:spPr>
            <a:xfrm>
              <a:off x="-2645930" y="2416965"/>
              <a:ext cx="60900" cy="60900"/>
            </a:xfrm>
            <a:prstGeom prst="ellipse">
              <a:avLst/>
            </a:prstGeom>
            <a:solidFill>
              <a:srgbClr val="D0CECE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6" name="Google Shape;2026;p44"/>
            <p:cNvSpPr/>
            <p:nvPr/>
          </p:nvSpPr>
          <p:spPr>
            <a:xfrm>
              <a:off x="-2611499" y="2504942"/>
              <a:ext cx="82800" cy="82800"/>
            </a:xfrm>
            <a:prstGeom prst="ellipse">
              <a:avLst/>
            </a:prstGeom>
            <a:solidFill>
              <a:srgbClr val="97C4D9">
                <a:alpha val="733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7" name="Google Shape;2027;p44"/>
            <p:cNvSpPr/>
            <p:nvPr/>
          </p:nvSpPr>
          <p:spPr>
            <a:xfrm>
              <a:off x="-2426616" y="2437111"/>
              <a:ext cx="82800" cy="828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44"/>
            <p:cNvSpPr/>
            <p:nvPr/>
          </p:nvSpPr>
          <p:spPr>
            <a:xfrm>
              <a:off x="-2926033" y="2056910"/>
              <a:ext cx="95400" cy="95400"/>
            </a:xfrm>
            <a:prstGeom prst="ellipse">
              <a:avLst/>
            </a:prstGeom>
            <a:solidFill>
              <a:srgbClr val="97C4D9">
                <a:alpha val="1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44"/>
            <p:cNvSpPr/>
            <p:nvPr/>
          </p:nvSpPr>
          <p:spPr>
            <a:xfrm>
              <a:off x="-2876161" y="2220464"/>
              <a:ext cx="65100" cy="65100"/>
            </a:xfrm>
            <a:prstGeom prst="ellipse">
              <a:avLst/>
            </a:prstGeom>
            <a:solidFill>
              <a:srgbClr val="97C4D9">
                <a:alpha val="1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44"/>
            <p:cNvSpPr/>
            <p:nvPr/>
          </p:nvSpPr>
          <p:spPr>
            <a:xfrm>
              <a:off x="-2810931" y="1944114"/>
              <a:ext cx="65100" cy="65100"/>
            </a:xfrm>
            <a:prstGeom prst="ellipse">
              <a:avLst/>
            </a:prstGeom>
            <a:solidFill>
              <a:srgbClr val="97C4D9">
                <a:alpha val="1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44"/>
            <p:cNvSpPr/>
            <p:nvPr/>
          </p:nvSpPr>
          <p:spPr>
            <a:xfrm>
              <a:off x="-2796335" y="1827925"/>
              <a:ext cx="65100" cy="65100"/>
            </a:xfrm>
            <a:prstGeom prst="ellipse">
              <a:avLst/>
            </a:prstGeom>
            <a:solidFill>
              <a:srgbClr val="97C4D9">
                <a:alpha val="1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2" name="Google Shape;2032;p44"/>
            <p:cNvSpPr/>
            <p:nvPr/>
          </p:nvSpPr>
          <p:spPr>
            <a:xfrm>
              <a:off x="-2569312" y="1754209"/>
              <a:ext cx="73800" cy="73800"/>
            </a:xfrm>
            <a:prstGeom prst="ellipse">
              <a:avLst/>
            </a:prstGeom>
            <a:solidFill>
              <a:srgbClr val="97C4D9">
                <a:alpha val="1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3" name="Google Shape;2033;p44"/>
            <p:cNvSpPr/>
            <p:nvPr/>
          </p:nvSpPr>
          <p:spPr>
            <a:xfrm>
              <a:off x="-2658837" y="1852313"/>
              <a:ext cx="68700" cy="68700"/>
            </a:xfrm>
            <a:prstGeom prst="ellipse">
              <a:avLst/>
            </a:prstGeom>
            <a:solidFill>
              <a:srgbClr val="97C4D9">
                <a:alpha val="1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4" name="Google Shape;2034;p44"/>
            <p:cNvSpPr/>
            <p:nvPr/>
          </p:nvSpPr>
          <p:spPr>
            <a:xfrm>
              <a:off x="-2547275" y="1980776"/>
              <a:ext cx="82800" cy="828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5" name="Google Shape;2035;p44"/>
            <p:cNvSpPr/>
            <p:nvPr/>
          </p:nvSpPr>
          <p:spPr>
            <a:xfrm>
              <a:off x="-2518700" y="2127081"/>
              <a:ext cx="82800" cy="828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6" name="Google Shape;2036;p44"/>
            <p:cNvSpPr/>
            <p:nvPr/>
          </p:nvSpPr>
          <p:spPr>
            <a:xfrm>
              <a:off x="-2126128" y="2145186"/>
              <a:ext cx="60000" cy="600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7" name="Google Shape;2037;p44"/>
            <p:cNvSpPr/>
            <p:nvPr/>
          </p:nvSpPr>
          <p:spPr>
            <a:xfrm>
              <a:off x="-2066250" y="2116132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8" name="Google Shape;2038;p44"/>
            <p:cNvSpPr/>
            <p:nvPr/>
          </p:nvSpPr>
          <p:spPr>
            <a:xfrm>
              <a:off x="-2302116" y="2162302"/>
              <a:ext cx="82800" cy="828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9" name="Google Shape;2039;p44"/>
            <p:cNvSpPr/>
            <p:nvPr/>
          </p:nvSpPr>
          <p:spPr>
            <a:xfrm>
              <a:off x="-2337202" y="2111610"/>
              <a:ext cx="50700" cy="507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44"/>
            <p:cNvSpPr/>
            <p:nvPr/>
          </p:nvSpPr>
          <p:spPr>
            <a:xfrm>
              <a:off x="-2252762" y="2083425"/>
              <a:ext cx="60000" cy="600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44"/>
            <p:cNvSpPr/>
            <p:nvPr/>
          </p:nvSpPr>
          <p:spPr>
            <a:xfrm>
              <a:off x="-2464615" y="1886657"/>
              <a:ext cx="73200" cy="732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44"/>
            <p:cNvSpPr/>
            <p:nvPr/>
          </p:nvSpPr>
          <p:spPr>
            <a:xfrm>
              <a:off x="-2573923" y="1753138"/>
              <a:ext cx="73200" cy="732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3" name="Google Shape;2043;p44"/>
            <p:cNvSpPr/>
            <p:nvPr/>
          </p:nvSpPr>
          <p:spPr>
            <a:xfrm>
              <a:off x="-2631501" y="1476411"/>
              <a:ext cx="73200" cy="73200"/>
            </a:xfrm>
            <a:prstGeom prst="ellipse">
              <a:avLst/>
            </a:prstGeom>
            <a:solidFill>
              <a:srgbClr val="97C4D9">
                <a:alpha val="415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4" name="Google Shape;2044;p44"/>
            <p:cNvSpPr/>
            <p:nvPr/>
          </p:nvSpPr>
          <p:spPr>
            <a:xfrm>
              <a:off x="-2349716" y="1590062"/>
              <a:ext cx="73200" cy="73200"/>
            </a:xfrm>
            <a:prstGeom prst="ellipse">
              <a:avLst/>
            </a:prstGeom>
            <a:solidFill>
              <a:srgbClr val="97C4D9">
                <a:alpha val="415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5" name="Google Shape;2045;p44"/>
            <p:cNvSpPr/>
            <p:nvPr/>
          </p:nvSpPr>
          <p:spPr>
            <a:xfrm>
              <a:off x="-2097898" y="1955975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44"/>
            <p:cNvSpPr/>
            <p:nvPr/>
          </p:nvSpPr>
          <p:spPr>
            <a:xfrm>
              <a:off x="-2170040" y="1848912"/>
              <a:ext cx="56700" cy="56700"/>
            </a:xfrm>
            <a:prstGeom prst="ellipse">
              <a:avLst/>
            </a:prstGeom>
            <a:solidFill>
              <a:srgbClr val="97C4D9">
                <a:alpha val="6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44"/>
            <p:cNvSpPr/>
            <p:nvPr/>
          </p:nvSpPr>
          <p:spPr>
            <a:xfrm>
              <a:off x="-2294281" y="1974801"/>
              <a:ext cx="82800" cy="828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8" name="Google Shape;2048;p44"/>
            <p:cNvSpPr/>
            <p:nvPr/>
          </p:nvSpPr>
          <p:spPr>
            <a:xfrm>
              <a:off x="-2245062" y="1944756"/>
              <a:ext cx="53700" cy="537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44"/>
            <p:cNvSpPr/>
            <p:nvPr/>
          </p:nvSpPr>
          <p:spPr>
            <a:xfrm>
              <a:off x="-2209138" y="2013242"/>
              <a:ext cx="53700" cy="537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44"/>
            <p:cNvSpPr/>
            <p:nvPr/>
          </p:nvSpPr>
          <p:spPr>
            <a:xfrm>
              <a:off x="-2178317" y="1967412"/>
              <a:ext cx="53700" cy="537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44"/>
            <p:cNvSpPr/>
            <p:nvPr/>
          </p:nvSpPr>
          <p:spPr>
            <a:xfrm>
              <a:off x="-1958420" y="1917470"/>
              <a:ext cx="73200" cy="73200"/>
            </a:xfrm>
            <a:prstGeom prst="ellipse">
              <a:avLst/>
            </a:prstGeom>
            <a:solidFill>
              <a:srgbClr val="97C4D9">
                <a:alpha val="415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44"/>
            <p:cNvSpPr/>
            <p:nvPr/>
          </p:nvSpPr>
          <p:spPr>
            <a:xfrm>
              <a:off x="-2014169" y="2016671"/>
              <a:ext cx="73200" cy="73200"/>
            </a:xfrm>
            <a:prstGeom prst="ellipse">
              <a:avLst/>
            </a:prstGeom>
            <a:solidFill>
              <a:srgbClr val="97C4D9">
                <a:alpha val="415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44"/>
            <p:cNvSpPr/>
            <p:nvPr/>
          </p:nvSpPr>
          <p:spPr>
            <a:xfrm>
              <a:off x="-2056455" y="1944097"/>
              <a:ext cx="73200" cy="73200"/>
            </a:xfrm>
            <a:prstGeom prst="ellipse">
              <a:avLst/>
            </a:prstGeom>
            <a:solidFill>
              <a:srgbClr val="97C4D9">
                <a:alpha val="415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44"/>
            <p:cNvSpPr/>
            <p:nvPr/>
          </p:nvSpPr>
          <p:spPr>
            <a:xfrm>
              <a:off x="-1832198" y="1808034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5" name="Google Shape;2055;p44"/>
            <p:cNvSpPr/>
            <p:nvPr/>
          </p:nvSpPr>
          <p:spPr>
            <a:xfrm>
              <a:off x="-1940460" y="1821715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6" name="Google Shape;2056;p44"/>
            <p:cNvSpPr/>
            <p:nvPr/>
          </p:nvSpPr>
          <p:spPr>
            <a:xfrm>
              <a:off x="-2003567" y="1695916"/>
              <a:ext cx="50700" cy="50700"/>
            </a:xfrm>
            <a:prstGeom prst="ellipse">
              <a:avLst/>
            </a:prstGeom>
            <a:solidFill>
              <a:srgbClr val="97C4D9">
                <a:alpha val="505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2057;p44"/>
            <p:cNvSpPr/>
            <p:nvPr/>
          </p:nvSpPr>
          <p:spPr>
            <a:xfrm>
              <a:off x="-2072737" y="1864076"/>
              <a:ext cx="50700" cy="50700"/>
            </a:xfrm>
            <a:prstGeom prst="ellipse">
              <a:avLst/>
            </a:prstGeom>
            <a:solidFill>
              <a:srgbClr val="97C4D9">
                <a:alpha val="505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2058;p44"/>
            <p:cNvSpPr/>
            <p:nvPr/>
          </p:nvSpPr>
          <p:spPr>
            <a:xfrm>
              <a:off x="-2486929" y="1206769"/>
              <a:ext cx="73200" cy="73200"/>
            </a:xfrm>
            <a:prstGeom prst="ellipse">
              <a:avLst/>
            </a:prstGeom>
            <a:solidFill>
              <a:srgbClr val="97C4D9">
                <a:alpha val="184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9" name="Google Shape;2059;p44"/>
            <p:cNvSpPr/>
            <p:nvPr/>
          </p:nvSpPr>
          <p:spPr>
            <a:xfrm>
              <a:off x="-2150018" y="1264576"/>
              <a:ext cx="73200" cy="73200"/>
            </a:xfrm>
            <a:prstGeom prst="ellipse">
              <a:avLst/>
            </a:prstGeom>
            <a:solidFill>
              <a:srgbClr val="97C4D9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0" name="Google Shape;2060;p44"/>
            <p:cNvSpPr/>
            <p:nvPr/>
          </p:nvSpPr>
          <p:spPr>
            <a:xfrm>
              <a:off x="-1853561" y="1584631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1" name="Google Shape;2061;p44"/>
            <p:cNvSpPr/>
            <p:nvPr/>
          </p:nvSpPr>
          <p:spPr>
            <a:xfrm>
              <a:off x="-1739784" y="1498990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44"/>
            <p:cNvSpPr/>
            <p:nvPr/>
          </p:nvSpPr>
          <p:spPr>
            <a:xfrm>
              <a:off x="-1778308" y="1556111"/>
              <a:ext cx="68400" cy="68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44"/>
            <p:cNvSpPr/>
            <p:nvPr/>
          </p:nvSpPr>
          <p:spPr>
            <a:xfrm>
              <a:off x="-1795843" y="1469026"/>
              <a:ext cx="53700" cy="53700"/>
            </a:xfrm>
            <a:prstGeom prst="ellipse">
              <a:avLst/>
            </a:prstGeom>
            <a:solidFill>
              <a:srgbClr val="97C4D9">
                <a:alpha val="4824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44"/>
            <p:cNvSpPr/>
            <p:nvPr/>
          </p:nvSpPr>
          <p:spPr>
            <a:xfrm>
              <a:off x="-1689092" y="1380750"/>
              <a:ext cx="67200" cy="672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44"/>
            <p:cNvSpPr/>
            <p:nvPr/>
          </p:nvSpPr>
          <p:spPr>
            <a:xfrm>
              <a:off x="-1822067" y="1313735"/>
              <a:ext cx="67200" cy="672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6" name="Google Shape;2066;p44"/>
            <p:cNvSpPr/>
            <p:nvPr/>
          </p:nvSpPr>
          <p:spPr>
            <a:xfrm>
              <a:off x="-1568155" y="1313807"/>
              <a:ext cx="78300" cy="783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7" name="Google Shape;2067;p44"/>
            <p:cNvSpPr/>
            <p:nvPr/>
          </p:nvSpPr>
          <p:spPr>
            <a:xfrm>
              <a:off x="-1808130" y="1468105"/>
              <a:ext cx="67200" cy="672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8" name="Google Shape;2068;p44"/>
            <p:cNvSpPr/>
            <p:nvPr/>
          </p:nvSpPr>
          <p:spPr>
            <a:xfrm>
              <a:off x="-2034431" y="1550435"/>
              <a:ext cx="90600" cy="90600"/>
            </a:xfrm>
            <a:prstGeom prst="ellipse">
              <a:avLst/>
            </a:prstGeom>
            <a:solidFill>
              <a:srgbClr val="97C4D9">
                <a:alpha val="2940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9" name="Google Shape;2069;p44"/>
            <p:cNvSpPr/>
            <p:nvPr/>
          </p:nvSpPr>
          <p:spPr>
            <a:xfrm>
              <a:off x="-1866356" y="1510588"/>
              <a:ext cx="60600" cy="60600"/>
            </a:xfrm>
            <a:prstGeom prst="ellipse">
              <a:avLst/>
            </a:prstGeom>
            <a:solidFill>
              <a:srgbClr val="97C4D9">
                <a:alpha val="635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0" name="Google Shape;2070;p44"/>
            <p:cNvSpPr/>
            <p:nvPr/>
          </p:nvSpPr>
          <p:spPr>
            <a:xfrm>
              <a:off x="-1426729" y="1199474"/>
              <a:ext cx="60600" cy="60600"/>
            </a:xfrm>
            <a:prstGeom prst="ellipse">
              <a:avLst/>
            </a:prstGeom>
            <a:solidFill>
              <a:srgbClr val="97C4D9">
                <a:alpha val="635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1" name="Google Shape;2071;p44"/>
            <p:cNvSpPr/>
            <p:nvPr/>
          </p:nvSpPr>
          <p:spPr>
            <a:xfrm>
              <a:off x="-1408755" y="1332364"/>
              <a:ext cx="60600" cy="60600"/>
            </a:xfrm>
            <a:prstGeom prst="ellipse">
              <a:avLst/>
            </a:prstGeom>
            <a:solidFill>
              <a:srgbClr val="97C4D9">
                <a:alpha val="635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2" name="Google Shape;2072;p44"/>
            <p:cNvSpPr/>
            <p:nvPr/>
          </p:nvSpPr>
          <p:spPr>
            <a:xfrm>
              <a:off x="-1335487" y="1353769"/>
              <a:ext cx="75600" cy="75600"/>
            </a:xfrm>
            <a:prstGeom prst="ellipse">
              <a:avLst/>
            </a:prstGeom>
            <a:solidFill>
              <a:srgbClr val="97C4D9">
                <a:alpha val="635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3" name="Google Shape;2073;p44"/>
            <p:cNvSpPr/>
            <p:nvPr/>
          </p:nvSpPr>
          <p:spPr>
            <a:xfrm>
              <a:off x="-1008423" y="1182304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4" name="Google Shape;2074;p44"/>
            <p:cNvSpPr/>
            <p:nvPr/>
          </p:nvSpPr>
          <p:spPr>
            <a:xfrm>
              <a:off x="-1092583" y="1231634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5" name="Google Shape;2075;p44"/>
            <p:cNvSpPr/>
            <p:nvPr/>
          </p:nvSpPr>
          <p:spPr>
            <a:xfrm>
              <a:off x="-1252391" y="1303739"/>
              <a:ext cx="67200" cy="672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6" name="Google Shape;2076;p44"/>
            <p:cNvSpPr/>
            <p:nvPr/>
          </p:nvSpPr>
          <p:spPr>
            <a:xfrm>
              <a:off x="-1236622" y="1234903"/>
              <a:ext cx="90300" cy="903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7" name="Google Shape;2077;p44"/>
            <p:cNvSpPr/>
            <p:nvPr/>
          </p:nvSpPr>
          <p:spPr>
            <a:xfrm>
              <a:off x="-1129370" y="1211843"/>
              <a:ext cx="90300" cy="903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8" name="Google Shape;2078;p44"/>
            <p:cNvSpPr/>
            <p:nvPr/>
          </p:nvSpPr>
          <p:spPr>
            <a:xfrm>
              <a:off x="-1137859" y="1136033"/>
              <a:ext cx="60900" cy="609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44"/>
            <p:cNvSpPr/>
            <p:nvPr/>
          </p:nvSpPr>
          <p:spPr>
            <a:xfrm>
              <a:off x="-931897" y="1040882"/>
              <a:ext cx="50700" cy="50700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44"/>
            <p:cNvSpPr/>
            <p:nvPr/>
          </p:nvSpPr>
          <p:spPr>
            <a:xfrm>
              <a:off x="-1276799" y="1134518"/>
              <a:ext cx="74400" cy="74400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44"/>
            <p:cNvSpPr/>
            <p:nvPr/>
          </p:nvSpPr>
          <p:spPr>
            <a:xfrm>
              <a:off x="-1319803" y="1176134"/>
              <a:ext cx="50700" cy="50700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44"/>
            <p:cNvSpPr/>
            <p:nvPr/>
          </p:nvSpPr>
          <p:spPr>
            <a:xfrm>
              <a:off x="-1171520" y="950489"/>
              <a:ext cx="90300" cy="90300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44"/>
            <p:cNvSpPr/>
            <p:nvPr/>
          </p:nvSpPr>
          <p:spPr>
            <a:xfrm>
              <a:off x="-919185" y="844505"/>
              <a:ext cx="90300" cy="90300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44"/>
            <p:cNvSpPr/>
            <p:nvPr/>
          </p:nvSpPr>
          <p:spPr>
            <a:xfrm>
              <a:off x="-1228848" y="1046731"/>
              <a:ext cx="90300" cy="903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44"/>
            <p:cNvSpPr/>
            <p:nvPr/>
          </p:nvSpPr>
          <p:spPr>
            <a:xfrm>
              <a:off x="-1131159" y="1130577"/>
              <a:ext cx="57000" cy="570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44"/>
            <p:cNvSpPr/>
            <p:nvPr/>
          </p:nvSpPr>
          <p:spPr>
            <a:xfrm>
              <a:off x="-931997" y="1042509"/>
              <a:ext cx="50700" cy="50700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44"/>
            <p:cNvSpPr/>
            <p:nvPr/>
          </p:nvSpPr>
          <p:spPr>
            <a:xfrm>
              <a:off x="-1398838" y="963276"/>
              <a:ext cx="90300" cy="903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44"/>
            <p:cNvSpPr/>
            <p:nvPr/>
          </p:nvSpPr>
          <p:spPr>
            <a:xfrm>
              <a:off x="-1661186" y="999837"/>
              <a:ext cx="90300" cy="903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44"/>
            <p:cNvSpPr/>
            <p:nvPr/>
          </p:nvSpPr>
          <p:spPr>
            <a:xfrm>
              <a:off x="-1824767" y="825668"/>
              <a:ext cx="90300" cy="90300"/>
            </a:xfrm>
            <a:prstGeom prst="ellipse">
              <a:avLst/>
            </a:prstGeom>
            <a:solidFill>
              <a:srgbClr val="97C4D9">
                <a:alpha val="415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44"/>
            <p:cNvSpPr/>
            <p:nvPr/>
          </p:nvSpPr>
          <p:spPr>
            <a:xfrm>
              <a:off x="-1832198" y="621612"/>
              <a:ext cx="90300" cy="90300"/>
            </a:xfrm>
            <a:prstGeom prst="ellipse">
              <a:avLst/>
            </a:prstGeom>
            <a:solidFill>
              <a:srgbClr val="97C4D9">
                <a:alpha val="415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44"/>
            <p:cNvSpPr/>
            <p:nvPr/>
          </p:nvSpPr>
          <p:spPr>
            <a:xfrm>
              <a:off x="-1199199" y="623049"/>
              <a:ext cx="71700" cy="71700"/>
            </a:xfrm>
            <a:prstGeom prst="ellipse">
              <a:avLst/>
            </a:prstGeom>
            <a:solidFill>
              <a:srgbClr val="97C4D9">
                <a:alpha val="415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44"/>
            <p:cNvSpPr/>
            <p:nvPr/>
          </p:nvSpPr>
          <p:spPr>
            <a:xfrm>
              <a:off x="-1152734" y="799029"/>
              <a:ext cx="71700" cy="71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44"/>
            <p:cNvSpPr/>
            <p:nvPr/>
          </p:nvSpPr>
          <p:spPr>
            <a:xfrm>
              <a:off x="-1107425" y="842737"/>
              <a:ext cx="71700" cy="71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44"/>
            <p:cNvSpPr/>
            <p:nvPr/>
          </p:nvSpPr>
          <p:spPr>
            <a:xfrm>
              <a:off x="-1304998" y="902370"/>
              <a:ext cx="71700" cy="71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44"/>
            <p:cNvSpPr/>
            <p:nvPr/>
          </p:nvSpPr>
          <p:spPr>
            <a:xfrm>
              <a:off x="-1356967" y="865521"/>
              <a:ext cx="71700" cy="71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44"/>
            <p:cNvSpPr/>
            <p:nvPr/>
          </p:nvSpPr>
          <p:spPr>
            <a:xfrm>
              <a:off x="-1011576" y="714108"/>
              <a:ext cx="71700" cy="71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44"/>
            <p:cNvSpPr/>
            <p:nvPr/>
          </p:nvSpPr>
          <p:spPr>
            <a:xfrm>
              <a:off x="-840423" y="537378"/>
              <a:ext cx="71700" cy="71700"/>
            </a:xfrm>
            <a:prstGeom prst="ellipse">
              <a:avLst/>
            </a:prstGeom>
            <a:solidFill>
              <a:srgbClr val="97C4D9">
                <a:alpha val="372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44"/>
            <p:cNvSpPr/>
            <p:nvPr/>
          </p:nvSpPr>
          <p:spPr>
            <a:xfrm>
              <a:off x="-828757" y="655159"/>
              <a:ext cx="71700" cy="71700"/>
            </a:xfrm>
            <a:prstGeom prst="ellipse">
              <a:avLst/>
            </a:prstGeom>
            <a:solidFill>
              <a:srgbClr val="97C4D9">
                <a:alpha val="372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44"/>
            <p:cNvSpPr/>
            <p:nvPr/>
          </p:nvSpPr>
          <p:spPr>
            <a:xfrm>
              <a:off x="-681128" y="697039"/>
              <a:ext cx="90300" cy="90300"/>
            </a:xfrm>
            <a:prstGeom prst="ellipse">
              <a:avLst/>
            </a:prstGeom>
            <a:solidFill>
              <a:srgbClr val="629BB4">
                <a:alpha val="6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44"/>
            <p:cNvSpPr/>
            <p:nvPr/>
          </p:nvSpPr>
          <p:spPr>
            <a:xfrm>
              <a:off x="-669857" y="978675"/>
              <a:ext cx="90300" cy="90300"/>
            </a:xfrm>
            <a:prstGeom prst="ellipse">
              <a:avLst/>
            </a:prstGeom>
            <a:solidFill>
              <a:srgbClr val="629BB4">
                <a:alpha val="6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44"/>
            <p:cNvSpPr/>
            <p:nvPr/>
          </p:nvSpPr>
          <p:spPr>
            <a:xfrm>
              <a:off x="-589897" y="1056521"/>
              <a:ext cx="50700" cy="50700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44"/>
            <p:cNvSpPr/>
            <p:nvPr/>
          </p:nvSpPr>
          <p:spPr>
            <a:xfrm>
              <a:off x="-628081" y="936302"/>
              <a:ext cx="74400" cy="74400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44"/>
            <p:cNvSpPr/>
            <p:nvPr/>
          </p:nvSpPr>
          <p:spPr>
            <a:xfrm>
              <a:off x="-514049" y="963507"/>
              <a:ext cx="71700" cy="71700"/>
            </a:xfrm>
            <a:prstGeom prst="ellipse">
              <a:avLst/>
            </a:prstGeom>
            <a:solidFill>
              <a:srgbClr val="97C4D9">
                <a:alpha val="372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44"/>
            <p:cNvSpPr/>
            <p:nvPr/>
          </p:nvSpPr>
          <p:spPr>
            <a:xfrm>
              <a:off x="-539579" y="887552"/>
              <a:ext cx="71700" cy="71700"/>
            </a:xfrm>
            <a:prstGeom prst="ellipse">
              <a:avLst/>
            </a:prstGeom>
            <a:solidFill>
              <a:srgbClr val="97C4D9">
                <a:alpha val="372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44"/>
            <p:cNvSpPr/>
            <p:nvPr/>
          </p:nvSpPr>
          <p:spPr>
            <a:xfrm>
              <a:off x="-503692" y="802404"/>
              <a:ext cx="90300" cy="90300"/>
            </a:xfrm>
            <a:prstGeom prst="ellipse">
              <a:avLst/>
            </a:prstGeom>
            <a:solidFill>
              <a:srgbClr val="629BB4">
                <a:alpha val="6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44"/>
            <p:cNvSpPr/>
            <p:nvPr/>
          </p:nvSpPr>
          <p:spPr>
            <a:xfrm>
              <a:off x="-443459" y="874820"/>
              <a:ext cx="54600" cy="54600"/>
            </a:xfrm>
            <a:prstGeom prst="ellipse">
              <a:avLst/>
            </a:prstGeom>
            <a:solidFill>
              <a:srgbClr val="629BB4">
                <a:alpha val="6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44"/>
            <p:cNvSpPr/>
            <p:nvPr/>
          </p:nvSpPr>
          <p:spPr>
            <a:xfrm>
              <a:off x="-404164" y="903038"/>
              <a:ext cx="54600" cy="54600"/>
            </a:xfrm>
            <a:prstGeom prst="ellipse">
              <a:avLst/>
            </a:prstGeom>
            <a:solidFill>
              <a:srgbClr val="629BB4">
                <a:alpha val="6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44"/>
            <p:cNvSpPr/>
            <p:nvPr/>
          </p:nvSpPr>
          <p:spPr>
            <a:xfrm>
              <a:off x="-386779" y="592316"/>
              <a:ext cx="74400" cy="744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44"/>
            <p:cNvSpPr/>
            <p:nvPr/>
          </p:nvSpPr>
          <p:spPr>
            <a:xfrm>
              <a:off x="-170932" y="545780"/>
              <a:ext cx="87300" cy="873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44"/>
            <p:cNvSpPr/>
            <p:nvPr/>
          </p:nvSpPr>
          <p:spPr>
            <a:xfrm>
              <a:off x="-61144" y="755181"/>
              <a:ext cx="60600" cy="60600"/>
            </a:xfrm>
            <a:prstGeom prst="ellipse">
              <a:avLst/>
            </a:prstGeom>
            <a:solidFill>
              <a:srgbClr val="629BB4">
                <a:alpha val="435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44"/>
            <p:cNvSpPr/>
            <p:nvPr/>
          </p:nvSpPr>
          <p:spPr>
            <a:xfrm>
              <a:off x="87796" y="920029"/>
              <a:ext cx="74400" cy="74400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44"/>
            <p:cNvSpPr/>
            <p:nvPr/>
          </p:nvSpPr>
          <p:spPr>
            <a:xfrm>
              <a:off x="-164500" y="947563"/>
              <a:ext cx="74400" cy="74400"/>
            </a:xfrm>
            <a:prstGeom prst="ellipse">
              <a:avLst/>
            </a:prstGeom>
            <a:solidFill>
              <a:srgbClr val="629BB4">
                <a:alpha val="305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44"/>
            <p:cNvSpPr/>
            <p:nvPr/>
          </p:nvSpPr>
          <p:spPr>
            <a:xfrm>
              <a:off x="-221804" y="1013651"/>
              <a:ext cx="50700" cy="50700"/>
            </a:xfrm>
            <a:prstGeom prst="ellipse">
              <a:avLst/>
            </a:prstGeom>
            <a:solidFill>
              <a:srgbClr val="629BB4">
                <a:alpha val="305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44"/>
            <p:cNvSpPr/>
            <p:nvPr/>
          </p:nvSpPr>
          <p:spPr>
            <a:xfrm>
              <a:off x="-217047" y="848827"/>
              <a:ext cx="74400" cy="74400"/>
            </a:xfrm>
            <a:prstGeom prst="ellipse">
              <a:avLst/>
            </a:prstGeom>
            <a:solidFill>
              <a:srgbClr val="629BB4">
                <a:alpha val="8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44"/>
            <p:cNvSpPr/>
            <p:nvPr/>
          </p:nvSpPr>
          <p:spPr>
            <a:xfrm>
              <a:off x="71048" y="846489"/>
              <a:ext cx="60600" cy="60600"/>
            </a:xfrm>
            <a:prstGeom prst="ellipse">
              <a:avLst/>
            </a:prstGeom>
            <a:solidFill>
              <a:srgbClr val="629BB4">
                <a:alpha val="435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44"/>
            <p:cNvSpPr/>
            <p:nvPr/>
          </p:nvSpPr>
          <p:spPr>
            <a:xfrm>
              <a:off x="146647" y="814696"/>
              <a:ext cx="60600" cy="60600"/>
            </a:xfrm>
            <a:prstGeom prst="ellipse">
              <a:avLst/>
            </a:prstGeom>
            <a:solidFill>
              <a:srgbClr val="629BB4">
                <a:alpha val="435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44"/>
            <p:cNvSpPr/>
            <p:nvPr/>
          </p:nvSpPr>
          <p:spPr>
            <a:xfrm>
              <a:off x="143792" y="731564"/>
              <a:ext cx="60600" cy="60600"/>
            </a:xfrm>
            <a:prstGeom prst="ellipse">
              <a:avLst/>
            </a:prstGeom>
            <a:solidFill>
              <a:srgbClr val="629BB4">
                <a:alpha val="435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44"/>
            <p:cNvSpPr/>
            <p:nvPr/>
          </p:nvSpPr>
          <p:spPr>
            <a:xfrm>
              <a:off x="343676" y="391353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44"/>
            <p:cNvSpPr/>
            <p:nvPr/>
          </p:nvSpPr>
          <p:spPr>
            <a:xfrm>
              <a:off x="335437" y="747878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44"/>
            <p:cNvSpPr/>
            <p:nvPr/>
          </p:nvSpPr>
          <p:spPr>
            <a:xfrm>
              <a:off x="440256" y="710350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44"/>
            <p:cNvSpPr/>
            <p:nvPr/>
          </p:nvSpPr>
          <p:spPr>
            <a:xfrm>
              <a:off x="272291" y="856000"/>
              <a:ext cx="74400" cy="74400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44"/>
            <p:cNvSpPr/>
            <p:nvPr/>
          </p:nvSpPr>
          <p:spPr>
            <a:xfrm>
              <a:off x="177583" y="905316"/>
              <a:ext cx="74400" cy="74400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44"/>
            <p:cNvSpPr/>
            <p:nvPr/>
          </p:nvSpPr>
          <p:spPr>
            <a:xfrm>
              <a:off x="265370" y="918850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44"/>
            <p:cNvSpPr/>
            <p:nvPr/>
          </p:nvSpPr>
          <p:spPr>
            <a:xfrm>
              <a:off x="479674" y="920529"/>
              <a:ext cx="87300" cy="873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44"/>
            <p:cNvSpPr/>
            <p:nvPr/>
          </p:nvSpPr>
          <p:spPr>
            <a:xfrm>
              <a:off x="418183" y="870766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44"/>
            <p:cNvSpPr/>
            <p:nvPr/>
          </p:nvSpPr>
          <p:spPr>
            <a:xfrm>
              <a:off x="543622" y="1015068"/>
              <a:ext cx="63600" cy="636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44"/>
            <p:cNvSpPr/>
            <p:nvPr/>
          </p:nvSpPr>
          <p:spPr>
            <a:xfrm>
              <a:off x="742505" y="313377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44"/>
            <p:cNvSpPr/>
            <p:nvPr/>
          </p:nvSpPr>
          <p:spPr>
            <a:xfrm>
              <a:off x="-1018965" y="204559"/>
              <a:ext cx="87000" cy="87000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44"/>
            <p:cNvSpPr/>
            <p:nvPr/>
          </p:nvSpPr>
          <p:spPr>
            <a:xfrm>
              <a:off x="-273805" y="125354"/>
              <a:ext cx="87000" cy="87000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44"/>
            <p:cNvSpPr/>
            <p:nvPr/>
          </p:nvSpPr>
          <p:spPr>
            <a:xfrm>
              <a:off x="-124273" y="0"/>
              <a:ext cx="87000" cy="87000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44"/>
            <p:cNvSpPr/>
            <p:nvPr/>
          </p:nvSpPr>
          <p:spPr>
            <a:xfrm>
              <a:off x="1368318" y="765707"/>
              <a:ext cx="60600" cy="60600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44"/>
            <p:cNvSpPr/>
            <p:nvPr/>
          </p:nvSpPr>
          <p:spPr>
            <a:xfrm>
              <a:off x="923453" y="821934"/>
              <a:ext cx="87300" cy="873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44"/>
            <p:cNvSpPr/>
            <p:nvPr/>
          </p:nvSpPr>
          <p:spPr>
            <a:xfrm>
              <a:off x="704977" y="740019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44"/>
            <p:cNvSpPr/>
            <p:nvPr/>
          </p:nvSpPr>
          <p:spPr>
            <a:xfrm>
              <a:off x="657782" y="611437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5" name="Google Shape;2135;p44"/>
            <p:cNvSpPr/>
            <p:nvPr/>
          </p:nvSpPr>
          <p:spPr>
            <a:xfrm>
              <a:off x="975549" y="1058421"/>
              <a:ext cx="66300" cy="663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6" name="Google Shape;2136;p44"/>
            <p:cNvSpPr/>
            <p:nvPr/>
          </p:nvSpPr>
          <p:spPr>
            <a:xfrm>
              <a:off x="858596" y="1060473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7" name="Google Shape;2137;p44"/>
            <p:cNvSpPr/>
            <p:nvPr/>
          </p:nvSpPr>
          <p:spPr>
            <a:xfrm>
              <a:off x="491498" y="1034465"/>
              <a:ext cx="63600" cy="636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8" name="Google Shape;2138;p44"/>
            <p:cNvSpPr/>
            <p:nvPr/>
          </p:nvSpPr>
          <p:spPr>
            <a:xfrm>
              <a:off x="948529" y="1136850"/>
              <a:ext cx="63600" cy="636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9" name="Google Shape;2139;p44"/>
            <p:cNvSpPr/>
            <p:nvPr/>
          </p:nvSpPr>
          <p:spPr>
            <a:xfrm>
              <a:off x="1366103" y="751887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0" name="Google Shape;2140;p44"/>
            <p:cNvSpPr/>
            <p:nvPr/>
          </p:nvSpPr>
          <p:spPr>
            <a:xfrm>
              <a:off x="1180104" y="970747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1" name="Google Shape;2141;p44"/>
            <p:cNvSpPr/>
            <p:nvPr/>
          </p:nvSpPr>
          <p:spPr>
            <a:xfrm>
              <a:off x="1495756" y="1034454"/>
              <a:ext cx="74400" cy="744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2" name="Google Shape;2142;p44"/>
            <p:cNvSpPr/>
            <p:nvPr/>
          </p:nvSpPr>
          <p:spPr>
            <a:xfrm>
              <a:off x="1622144" y="1003433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3" name="Google Shape;2143;p44"/>
            <p:cNvSpPr/>
            <p:nvPr/>
          </p:nvSpPr>
          <p:spPr>
            <a:xfrm>
              <a:off x="1199229" y="1157202"/>
              <a:ext cx="64500" cy="645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4" name="Google Shape;2144;p44"/>
            <p:cNvSpPr/>
            <p:nvPr/>
          </p:nvSpPr>
          <p:spPr>
            <a:xfrm>
              <a:off x="1152783" y="1288334"/>
              <a:ext cx="64500" cy="645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5" name="Google Shape;2145;p44"/>
            <p:cNvSpPr/>
            <p:nvPr/>
          </p:nvSpPr>
          <p:spPr>
            <a:xfrm>
              <a:off x="1056463" y="1264576"/>
              <a:ext cx="64500" cy="645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6" name="Google Shape;2146;p44"/>
            <p:cNvSpPr/>
            <p:nvPr/>
          </p:nvSpPr>
          <p:spPr>
            <a:xfrm>
              <a:off x="1406941" y="1272865"/>
              <a:ext cx="84600" cy="846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7" name="Google Shape;2147;p44"/>
            <p:cNvSpPr/>
            <p:nvPr/>
          </p:nvSpPr>
          <p:spPr>
            <a:xfrm>
              <a:off x="1296989" y="1179779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8" name="Google Shape;2148;p44"/>
            <p:cNvSpPr/>
            <p:nvPr/>
          </p:nvSpPr>
          <p:spPr>
            <a:xfrm>
              <a:off x="1336325" y="1218531"/>
              <a:ext cx="64500" cy="645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9" name="Google Shape;2149;p44"/>
            <p:cNvSpPr/>
            <p:nvPr/>
          </p:nvSpPr>
          <p:spPr>
            <a:xfrm>
              <a:off x="1343670" y="1274365"/>
              <a:ext cx="79200" cy="792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0" name="Google Shape;2150;p44"/>
            <p:cNvSpPr/>
            <p:nvPr/>
          </p:nvSpPr>
          <p:spPr>
            <a:xfrm>
              <a:off x="1483162" y="1294264"/>
              <a:ext cx="50700" cy="507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1" name="Google Shape;2151;p44"/>
            <p:cNvSpPr/>
            <p:nvPr/>
          </p:nvSpPr>
          <p:spPr>
            <a:xfrm>
              <a:off x="1587629" y="1337848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2" name="Google Shape;2152;p44"/>
            <p:cNvSpPr/>
            <p:nvPr/>
          </p:nvSpPr>
          <p:spPr>
            <a:xfrm>
              <a:off x="1849435" y="1344956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3" name="Google Shape;2153;p44"/>
            <p:cNvSpPr/>
            <p:nvPr/>
          </p:nvSpPr>
          <p:spPr>
            <a:xfrm>
              <a:off x="1754968" y="1294031"/>
              <a:ext cx="51000" cy="51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4" name="Google Shape;2154;p44"/>
            <p:cNvSpPr/>
            <p:nvPr/>
          </p:nvSpPr>
          <p:spPr>
            <a:xfrm>
              <a:off x="1475283" y="1421156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5" name="Google Shape;2155;p44"/>
            <p:cNvSpPr/>
            <p:nvPr/>
          </p:nvSpPr>
          <p:spPr>
            <a:xfrm>
              <a:off x="1327295" y="1419878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6" name="Google Shape;2156;p44"/>
            <p:cNvSpPr/>
            <p:nvPr/>
          </p:nvSpPr>
          <p:spPr>
            <a:xfrm>
              <a:off x="1427980" y="1539525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7" name="Google Shape;2157;p44"/>
            <p:cNvSpPr/>
            <p:nvPr/>
          </p:nvSpPr>
          <p:spPr>
            <a:xfrm>
              <a:off x="1576997" y="1479713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8" name="Google Shape;2158;p44"/>
            <p:cNvSpPr/>
            <p:nvPr/>
          </p:nvSpPr>
          <p:spPr>
            <a:xfrm>
              <a:off x="1507581" y="1507314"/>
              <a:ext cx="58800" cy="588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9" name="Google Shape;2159;p44"/>
            <p:cNvSpPr/>
            <p:nvPr/>
          </p:nvSpPr>
          <p:spPr>
            <a:xfrm>
              <a:off x="1587352" y="1529584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0" name="Google Shape;2160;p44"/>
            <p:cNvSpPr/>
            <p:nvPr/>
          </p:nvSpPr>
          <p:spPr>
            <a:xfrm>
              <a:off x="1652941" y="1530642"/>
              <a:ext cx="74400" cy="744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1" name="Google Shape;2161;p44"/>
            <p:cNvSpPr/>
            <p:nvPr/>
          </p:nvSpPr>
          <p:spPr>
            <a:xfrm>
              <a:off x="1829949" y="1557005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2" name="Google Shape;2162;p44"/>
            <p:cNvSpPr/>
            <p:nvPr/>
          </p:nvSpPr>
          <p:spPr>
            <a:xfrm>
              <a:off x="1812291" y="1646682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3" name="Google Shape;2163;p44"/>
            <p:cNvSpPr/>
            <p:nvPr/>
          </p:nvSpPr>
          <p:spPr>
            <a:xfrm>
              <a:off x="1761261" y="1642802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4" name="Google Shape;2164;p44"/>
            <p:cNvSpPr/>
            <p:nvPr/>
          </p:nvSpPr>
          <p:spPr>
            <a:xfrm>
              <a:off x="1689062" y="1657415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5" name="Google Shape;2165;p44"/>
            <p:cNvSpPr/>
            <p:nvPr/>
          </p:nvSpPr>
          <p:spPr>
            <a:xfrm>
              <a:off x="1836021" y="1810731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6" name="Google Shape;2166;p44"/>
            <p:cNvSpPr/>
            <p:nvPr/>
          </p:nvSpPr>
          <p:spPr>
            <a:xfrm>
              <a:off x="1796353" y="1795107"/>
              <a:ext cx="50700" cy="507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7" name="Google Shape;2167;p44"/>
            <p:cNvSpPr/>
            <p:nvPr/>
          </p:nvSpPr>
          <p:spPr>
            <a:xfrm>
              <a:off x="1771941" y="1757522"/>
              <a:ext cx="64200" cy="642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8" name="Google Shape;2168;p44"/>
            <p:cNvSpPr/>
            <p:nvPr/>
          </p:nvSpPr>
          <p:spPr>
            <a:xfrm>
              <a:off x="2038137" y="1559189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9" name="Google Shape;2169;p44"/>
            <p:cNvSpPr/>
            <p:nvPr/>
          </p:nvSpPr>
          <p:spPr>
            <a:xfrm>
              <a:off x="1899937" y="1869874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0" name="Google Shape;2170;p44"/>
            <p:cNvSpPr/>
            <p:nvPr/>
          </p:nvSpPr>
          <p:spPr>
            <a:xfrm>
              <a:off x="2002639" y="1827925"/>
              <a:ext cx="74400" cy="744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1" name="Google Shape;2171;p44"/>
            <p:cNvSpPr/>
            <p:nvPr/>
          </p:nvSpPr>
          <p:spPr>
            <a:xfrm>
              <a:off x="2198353" y="1594531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2" name="Google Shape;2172;p44"/>
            <p:cNvSpPr/>
            <p:nvPr/>
          </p:nvSpPr>
          <p:spPr>
            <a:xfrm>
              <a:off x="2629433" y="1492056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3" name="Google Shape;2173;p44"/>
            <p:cNvSpPr/>
            <p:nvPr/>
          </p:nvSpPr>
          <p:spPr>
            <a:xfrm>
              <a:off x="2119507" y="1991015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4" name="Google Shape;2174;p44"/>
            <p:cNvSpPr/>
            <p:nvPr/>
          </p:nvSpPr>
          <p:spPr>
            <a:xfrm>
              <a:off x="2178366" y="1979532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5" name="Google Shape;2175;p44"/>
            <p:cNvSpPr/>
            <p:nvPr/>
          </p:nvSpPr>
          <p:spPr>
            <a:xfrm>
              <a:off x="2168261" y="1783744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6" name="Google Shape;2176;p44"/>
            <p:cNvSpPr/>
            <p:nvPr/>
          </p:nvSpPr>
          <p:spPr>
            <a:xfrm>
              <a:off x="2374327" y="1842527"/>
              <a:ext cx="75000" cy="750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7" name="Google Shape;2177;p44"/>
            <p:cNvSpPr/>
            <p:nvPr/>
          </p:nvSpPr>
          <p:spPr>
            <a:xfrm>
              <a:off x="2254596" y="2216992"/>
              <a:ext cx="75000" cy="750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8" name="Google Shape;2178;p44"/>
            <p:cNvSpPr/>
            <p:nvPr/>
          </p:nvSpPr>
          <p:spPr>
            <a:xfrm>
              <a:off x="1963083" y="1992754"/>
              <a:ext cx="75000" cy="75000"/>
            </a:xfrm>
            <a:prstGeom prst="ellipse">
              <a:avLst/>
            </a:prstGeom>
            <a:solidFill>
              <a:srgbClr val="629BB4">
                <a:alpha val="3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9" name="Google Shape;2179;p44"/>
            <p:cNvSpPr/>
            <p:nvPr/>
          </p:nvSpPr>
          <p:spPr>
            <a:xfrm>
              <a:off x="1926215" y="2065648"/>
              <a:ext cx="75000" cy="75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0" name="Google Shape;2180;p44"/>
            <p:cNvSpPr/>
            <p:nvPr/>
          </p:nvSpPr>
          <p:spPr>
            <a:xfrm>
              <a:off x="2260066" y="2216992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1" name="Google Shape;2181;p44"/>
            <p:cNvSpPr/>
            <p:nvPr/>
          </p:nvSpPr>
          <p:spPr>
            <a:xfrm>
              <a:off x="2069775" y="2167570"/>
              <a:ext cx="53400" cy="53400"/>
            </a:xfrm>
            <a:prstGeom prst="ellipse">
              <a:avLst/>
            </a:prstGeom>
            <a:solidFill>
              <a:srgbClr val="629BB4">
                <a:alpha val="172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2" name="Google Shape;2182;p44"/>
            <p:cNvSpPr/>
            <p:nvPr/>
          </p:nvSpPr>
          <p:spPr>
            <a:xfrm>
              <a:off x="2203160" y="2255636"/>
              <a:ext cx="83100" cy="83100"/>
            </a:xfrm>
            <a:prstGeom prst="ellipse">
              <a:avLst/>
            </a:prstGeom>
            <a:solidFill>
              <a:srgbClr val="629BB4">
                <a:alpha val="172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3" name="Google Shape;2183;p44"/>
            <p:cNvSpPr/>
            <p:nvPr/>
          </p:nvSpPr>
          <p:spPr>
            <a:xfrm>
              <a:off x="2429358" y="2279983"/>
              <a:ext cx="75000" cy="750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4" name="Google Shape;2184;p44"/>
            <p:cNvSpPr/>
            <p:nvPr/>
          </p:nvSpPr>
          <p:spPr>
            <a:xfrm>
              <a:off x="2510485" y="2347704"/>
              <a:ext cx="75000" cy="750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5" name="Google Shape;2185;p44"/>
            <p:cNvSpPr/>
            <p:nvPr/>
          </p:nvSpPr>
          <p:spPr>
            <a:xfrm>
              <a:off x="2288467" y="2289964"/>
              <a:ext cx="75000" cy="750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6" name="Google Shape;2186;p44"/>
            <p:cNvSpPr/>
            <p:nvPr/>
          </p:nvSpPr>
          <p:spPr>
            <a:xfrm>
              <a:off x="2124877" y="2355409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7" name="Google Shape;2187;p44"/>
            <p:cNvSpPr/>
            <p:nvPr/>
          </p:nvSpPr>
          <p:spPr>
            <a:xfrm>
              <a:off x="2229940" y="2353991"/>
              <a:ext cx="60600" cy="606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8" name="Google Shape;2188;p44"/>
            <p:cNvSpPr/>
            <p:nvPr/>
          </p:nvSpPr>
          <p:spPr>
            <a:xfrm>
              <a:off x="2319466" y="2373136"/>
              <a:ext cx="82500" cy="825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9" name="Google Shape;2189;p44"/>
            <p:cNvSpPr/>
            <p:nvPr/>
          </p:nvSpPr>
          <p:spPr>
            <a:xfrm>
              <a:off x="2404468" y="2477917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0" name="Google Shape;2190;p44"/>
            <p:cNvSpPr/>
            <p:nvPr/>
          </p:nvSpPr>
          <p:spPr>
            <a:xfrm>
              <a:off x="2404548" y="2407986"/>
              <a:ext cx="75000" cy="750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1" name="Google Shape;2191;p44"/>
            <p:cNvSpPr/>
            <p:nvPr/>
          </p:nvSpPr>
          <p:spPr>
            <a:xfrm>
              <a:off x="2482235" y="2614935"/>
              <a:ext cx="82800" cy="828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2" name="Google Shape;2192;p44"/>
            <p:cNvSpPr/>
            <p:nvPr/>
          </p:nvSpPr>
          <p:spPr>
            <a:xfrm>
              <a:off x="2663150" y="2489039"/>
              <a:ext cx="82800" cy="82800"/>
            </a:xfrm>
            <a:prstGeom prst="ellipse">
              <a:avLst/>
            </a:prstGeom>
            <a:solidFill>
              <a:srgbClr val="629BB4">
                <a:alpha val="1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3" name="Google Shape;2193;p44"/>
            <p:cNvSpPr/>
            <p:nvPr/>
          </p:nvSpPr>
          <p:spPr>
            <a:xfrm>
              <a:off x="2388021" y="2624986"/>
              <a:ext cx="82800" cy="82800"/>
            </a:xfrm>
            <a:prstGeom prst="ellipse">
              <a:avLst/>
            </a:prstGeom>
            <a:solidFill>
              <a:srgbClr val="629BB4">
                <a:alpha val="1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4" name="Google Shape;2194;p44"/>
            <p:cNvSpPr/>
            <p:nvPr/>
          </p:nvSpPr>
          <p:spPr>
            <a:xfrm>
              <a:off x="2251482" y="2457708"/>
              <a:ext cx="82500" cy="825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5" name="Google Shape;2195;p44"/>
            <p:cNvSpPr/>
            <p:nvPr/>
          </p:nvSpPr>
          <p:spPr>
            <a:xfrm>
              <a:off x="2198083" y="2572668"/>
              <a:ext cx="82500" cy="825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6" name="Google Shape;2196;p44"/>
            <p:cNvSpPr/>
            <p:nvPr/>
          </p:nvSpPr>
          <p:spPr>
            <a:xfrm>
              <a:off x="2278282" y="2614920"/>
              <a:ext cx="82500" cy="825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7" name="Google Shape;2197;p44"/>
            <p:cNvSpPr/>
            <p:nvPr/>
          </p:nvSpPr>
          <p:spPr>
            <a:xfrm>
              <a:off x="2505819" y="2464673"/>
              <a:ext cx="50700" cy="507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8" name="Google Shape;2198;p44"/>
            <p:cNvSpPr/>
            <p:nvPr/>
          </p:nvSpPr>
          <p:spPr>
            <a:xfrm>
              <a:off x="2446375" y="2973445"/>
              <a:ext cx="75000" cy="750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9" name="Google Shape;2199;p44"/>
            <p:cNvSpPr/>
            <p:nvPr/>
          </p:nvSpPr>
          <p:spPr>
            <a:xfrm>
              <a:off x="2571301" y="2814732"/>
              <a:ext cx="75000" cy="750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0" name="Google Shape;2200;p44"/>
            <p:cNvSpPr/>
            <p:nvPr/>
          </p:nvSpPr>
          <p:spPr>
            <a:xfrm>
              <a:off x="2354303" y="2726566"/>
              <a:ext cx="75000" cy="750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1" name="Google Shape;2201;p44"/>
            <p:cNvSpPr/>
            <p:nvPr/>
          </p:nvSpPr>
          <p:spPr>
            <a:xfrm>
              <a:off x="2543760" y="3102424"/>
              <a:ext cx="75000" cy="75000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2" name="Google Shape;2202;p44"/>
            <p:cNvSpPr/>
            <p:nvPr/>
          </p:nvSpPr>
          <p:spPr>
            <a:xfrm>
              <a:off x="2536143" y="3817867"/>
              <a:ext cx="95100" cy="951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3" name="Google Shape;2203;p44"/>
            <p:cNvSpPr/>
            <p:nvPr/>
          </p:nvSpPr>
          <p:spPr>
            <a:xfrm>
              <a:off x="2388188" y="4090039"/>
              <a:ext cx="95100" cy="95100"/>
            </a:xfrm>
            <a:prstGeom prst="ellipse">
              <a:avLst/>
            </a:prstGeom>
            <a:solidFill>
              <a:srgbClr val="629BB4">
                <a:alpha val="552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4" name="Google Shape;2204;p44"/>
            <p:cNvSpPr/>
            <p:nvPr/>
          </p:nvSpPr>
          <p:spPr>
            <a:xfrm>
              <a:off x="2335759" y="4169914"/>
              <a:ext cx="110100" cy="1101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5" name="Google Shape;2205;p44"/>
            <p:cNvSpPr/>
            <p:nvPr/>
          </p:nvSpPr>
          <p:spPr>
            <a:xfrm>
              <a:off x="2267657" y="4303986"/>
              <a:ext cx="63900" cy="639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6" name="Google Shape;2206;p44"/>
            <p:cNvSpPr/>
            <p:nvPr/>
          </p:nvSpPr>
          <p:spPr>
            <a:xfrm>
              <a:off x="2385824" y="4321751"/>
              <a:ext cx="107100" cy="1071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7" name="Google Shape;2207;p44"/>
            <p:cNvSpPr/>
            <p:nvPr/>
          </p:nvSpPr>
          <p:spPr>
            <a:xfrm>
              <a:off x="2198864" y="4682567"/>
              <a:ext cx="107100" cy="1071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8" name="Google Shape;2208;p44"/>
            <p:cNvSpPr/>
            <p:nvPr/>
          </p:nvSpPr>
          <p:spPr>
            <a:xfrm>
              <a:off x="2178366" y="4492565"/>
              <a:ext cx="108000" cy="108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9" name="Google Shape;2209;p44"/>
            <p:cNvSpPr/>
            <p:nvPr/>
          </p:nvSpPr>
          <p:spPr>
            <a:xfrm>
              <a:off x="2106374" y="4577222"/>
              <a:ext cx="70200" cy="702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0" name="Google Shape;2210;p44"/>
            <p:cNvSpPr/>
            <p:nvPr/>
          </p:nvSpPr>
          <p:spPr>
            <a:xfrm>
              <a:off x="2236905" y="5154853"/>
              <a:ext cx="93300" cy="933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1" name="Google Shape;2211;p44"/>
            <p:cNvSpPr/>
            <p:nvPr/>
          </p:nvSpPr>
          <p:spPr>
            <a:xfrm>
              <a:off x="2098031" y="4388706"/>
              <a:ext cx="70200" cy="702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2" name="Google Shape;2212;p44"/>
            <p:cNvSpPr/>
            <p:nvPr/>
          </p:nvSpPr>
          <p:spPr>
            <a:xfrm>
              <a:off x="2505393" y="4715250"/>
              <a:ext cx="70200" cy="702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3" name="Google Shape;2213;p44"/>
            <p:cNvSpPr/>
            <p:nvPr/>
          </p:nvSpPr>
          <p:spPr>
            <a:xfrm>
              <a:off x="2019616" y="4754682"/>
              <a:ext cx="95400" cy="954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4" name="Google Shape;2214;p44"/>
            <p:cNvSpPr/>
            <p:nvPr/>
          </p:nvSpPr>
          <p:spPr>
            <a:xfrm>
              <a:off x="1995196" y="4679602"/>
              <a:ext cx="59100" cy="591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5" name="Google Shape;2215;p44"/>
            <p:cNvSpPr/>
            <p:nvPr/>
          </p:nvSpPr>
          <p:spPr>
            <a:xfrm>
              <a:off x="1948904" y="4777292"/>
              <a:ext cx="81000" cy="810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6" name="Google Shape;2216;p44"/>
            <p:cNvSpPr/>
            <p:nvPr/>
          </p:nvSpPr>
          <p:spPr>
            <a:xfrm>
              <a:off x="1874896" y="4864767"/>
              <a:ext cx="66300" cy="663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7" name="Google Shape;2217;p44"/>
            <p:cNvSpPr/>
            <p:nvPr/>
          </p:nvSpPr>
          <p:spPr>
            <a:xfrm>
              <a:off x="1882398" y="5137669"/>
              <a:ext cx="79500" cy="795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44"/>
            <p:cNvSpPr/>
            <p:nvPr/>
          </p:nvSpPr>
          <p:spPr>
            <a:xfrm>
              <a:off x="1654708" y="5083589"/>
              <a:ext cx="79500" cy="795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44"/>
            <p:cNvSpPr/>
            <p:nvPr/>
          </p:nvSpPr>
          <p:spPr>
            <a:xfrm>
              <a:off x="1582365" y="5104706"/>
              <a:ext cx="79500" cy="795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44"/>
            <p:cNvSpPr/>
            <p:nvPr/>
          </p:nvSpPr>
          <p:spPr>
            <a:xfrm>
              <a:off x="1539583" y="5322155"/>
              <a:ext cx="95400" cy="954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44"/>
            <p:cNvSpPr/>
            <p:nvPr/>
          </p:nvSpPr>
          <p:spPr>
            <a:xfrm>
              <a:off x="1527409" y="5171915"/>
              <a:ext cx="79500" cy="795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44"/>
            <p:cNvSpPr/>
            <p:nvPr/>
          </p:nvSpPr>
          <p:spPr>
            <a:xfrm>
              <a:off x="1725407" y="5919408"/>
              <a:ext cx="110100" cy="1101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3" name="Google Shape;2223;p44"/>
            <p:cNvSpPr/>
            <p:nvPr/>
          </p:nvSpPr>
          <p:spPr>
            <a:xfrm>
              <a:off x="1533151" y="5606030"/>
              <a:ext cx="95400" cy="954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4" name="Google Shape;2224;p44"/>
            <p:cNvSpPr/>
            <p:nvPr/>
          </p:nvSpPr>
          <p:spPr>
            <a:xfrm>
              <a:off x="1376852" y="5549614"/>
              <a:ext cx="69600" cy="696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5" name="Google Shape;2225;p44"/>
            <p:cNvSpPr/>
            <p:nvPr/>
          </p:nvSpPr>
          <p:spPr>
            <a:xfrm>
              <a:off x="1254298" y="5519392"/>
              <a:ext cx="69600" cy="696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6" name="Google Shape;2226;p44"/>
            <p:cNvSpPr/>
            <p:nvPr/>
          </p:nvSpPr>
          <p:spPr>
            <a:xfrm>
              <a:off x="1237519" y="5499613"/>
              <a:ext cx="69600" cy="696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7" name="Google Shape;2227;p44"/>
            <p:cNvSpPr/>
            <p:nvPr/>
          </p:nvSpPr>
          <p:spPr>
            <a:xfrm>
              <a:off x="1297524" y="5344633"/>
              <a:ext cx="77100" cy="7710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8" name="Google Shape;2228;p44"/>
            <p:cNvSpPr/>
            <p:nvPr/>
          </p:nvSpPr>
          <p:spPr>
            <a:xfrm>
              <a:off x="1297521" y="5430097"/>
              <a:ext cx="52800" cy="528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9" name="Google Shape;2229;p44"/>
            <p:cNvSpPr/>
            <p:nvPr/>
          </p:nvSpPr>
          <p:spPr>
            <a:xfrm>
              <a:off x="1441158" y="5274823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0" name="Google Shape;2230;p44"/>
            <p:cNvSpPr/>
            <p:nvPr/>
          </p:nvSpPr>
          <p:spPr>
            <a:xfrm>
              <a:off x="1338782" y="5371012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1" name="Google Shape;2231;p44"/>
            <p:cNvSpPr/>
            <p:nvPr/>
          </p:nvSpPr>
          <p:spPr>
            <a:xfrm>
              <a:off x="1814166" y="5326521"/>
              <a:ext cx="54600" cy="546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2" name="Google Shape;2232;p44"/>
            <p:cNvSpPr/>
            <p:nvPr/>
          </p:nvSpPr>
          <p:spPr>
            <a:xfrm>
              <a:off x="1619259" y="5236793"/>
              <a:ext cx="52800" cy="528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3" name="Google Shape;2233;p44"/>
            <p:cNvSpPr/>
            <p:nvPr/>
          </p:nvSpPr>
          <p:spPr>
            <a:xfrm>
              <a:off x="1845377" y="4941457"/>
              <a:ext cx="80100" cy="80100"/>
            </a:xfrm>
            <a:prstGeom prst="ellipse">
              <a:avLst/>
            </a:prstGeom>
            <a:solidFill>
              <a:srgbClr val="97C4D9">
                <a:alpha val="925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4" name="Google Shape;2234;p44"/>
            <p:cNvSpPr/>
            <p:nvPr/>
          </p:nvSpPr>
          <p:spPr>
            <a:xfrm>
              <a:off x="2073875" y="4694974"/>
              <a:ext cx="54600" cy="546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5" name="Google Shape;2235;p44"/>
            <p:cNvSpPr/>
            <p:nvPr/>
          </p:nvSpPr>
          <p:spPr>
            <a:xfrm>
              <a:off x="1703577" y="5076728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6" name="Google Shape;2236;p44"/>
            <p:cNvSpPr/>
            <p:nvPr/>
          </p:nvSpPr>
          <p:spPr>
            <a:xfrm>
              <a:off x="1950529" y="4744912"/>
              <a:ext cx="52800" cy="52800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7" name="Google Shape;2237;p44"/>
            <p:cNvSpPr/>
            <p:nvPr/>
          </p:nvSpPr>
          <p:spPr>
            <a:xfrm>
              <a:off x="2835759" y="5395234"/>
              <a:ext cx="90300" cy="90300"/>
            </a:xfrm>
            <a:prstGeom prst="ellipse">
              <a:avLst/>
            </a:prstGeom>
            <a:solidFill>
              <a:srgbClr val="97C4D9">
                <a:alpha val="415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8" name="Google Shape;2238;p44"/>
            <p:cNvSpPr/>
            <p:nvPr/>
          </p:nvSpPr>
          <p:spPr>
            <a:xfrm>
              <a:off x="1446544" y="1400911"/>
              <a:ext cx="68400" cy="68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9" name="Google Shape;2239;p44"/>
            <p:cNvSpPr/>
            <p:nvPr/>
          </p:nvSpPr>
          <p:spPr>
            <a:xfrm>
              <a:off x="1275120" y="1379695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0" name="Google Shape;2240;p44"/>
            <p:cNvSpPr/>
            <p:nvPr/>
          </p:nvSpPr>
          <p:spPr>
            <a:xfrm>
              <a:off x="1118853" y="1114442"/>
              <a:ext cx="50700" cy="5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1" name="Google Shape;2241;p44"/>
            <p:cNvSpPr/>
            <p:nvPr/>
          </p:nvSpPr>
          <p:spPr>
            <a:xfrm>
              <a:off x="1543278" y="1535656"/>
              <a:ext cx="50700" cy="5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2" name="Google Shape;2242;p44"/>
            <p:cNvSpPr/>
            <p:nvPr/>
          </p:nvSpPr>
          <p:spPr>
            <a:xfrm>
              <a:off x="1744737" y="1697195"/>
              <a:ext cx="50700" cy="5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3" name="Google Shape;2243;p44"/>
            <p:cNvSpPr/>
            <p:nvPr/>
          </p:nvSpPr>
          <p:spPr>
            <a:xfrm>
              <a:off x="366175" y="992759"/>
              <a:ext cx="68400" cy="684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4" name="Google Shape;2244;p44"/>
            <p:cNvSpPr/>
            <p:nvPr/>
          </p:nvSpPr>
          <p:spPr>
            <a:xfrm>
              <a:off x="1382140" y="1267043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5" name="Google Shape;2245;p44"/>
            <p:cNvSpPr/>
            <p:nvPr/>
          </p:nvSpPr>
          <p:spPr>
            <a:xfrm>
              <a:off x="-475257" y="916581"/>
              <a:ext cx="50700" cy="5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6" name="Google Shape;2246;p44"/>
            <p:cNvSpPr/>
            <p:nvPr/>
          </p:nvSpPr>
          <p:spPr>
            <a:xfrm>
              <a:off x="139878" y="882946"/>
              <a:ext cx="50700" cy="5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7" name="Google Shape;2247;p44"/>
            <p:cNvSpPr/>
            <p:nvPr/>
          </p:nvSpPr>
          <p:spPr>
            <a:xfrm>
              <a:off x="2275229" y="2379699"/>
              <a:ext cx="50700" cy="50700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8" name="Google Shape;2248;p44"/>
            <p:cNvSpPr/>
            <p:nvPr/>
          </p:nvSpPr>
          <p:spPr>
            <a:xfrm>
              <a:off x="2257047" y="2296079"/>
              <a:ext cx="50700" cy="5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9" name="Google Shape;2249;p44"/>
            <p:cNvSpPr/>
            <p:nvPr/>
          </p:nvSpPr>
          <p:spPr>
            <a:xfrm>
              <a:off x="2445805" y="2666746"/>
              <a:ext cx="50700" cy="5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0" name="Google Shape;2250;p44"/>
            <p:cNvSpPr/>
            <p:nvPr/>
          </p:nvSpPr>
          <p:spPr>
            <a:xfrm>
              <a:off x="2249589" y="2557974"/>
              <a:ext cx="76200" cy="76200"/>
            </a:xfrm>
            <a:prstGeom prst="ellipse">
              <a:avLst/>
            </a:prstGeom>
            <a:solidFill>
              <a:srgbClr val="97C4D9">
                <a:alpha val="705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51" name="Google Shape;2251;p44"/>
            <p:cNvGrpSpPr/>
            <p:nvPr/>
          </p:nvGrpSpPr>
          <p:grpSpPr>
            <a:xfrm rot="3539197">
              <a:off x="395503" y="273621"/>
              <a:ext cx="1075316" cy="932338"/>
              <a:chOff x="4602481" y="675835"/>
              <a:chExt cx="969795" cy="840848"/>
            </a:xfrm>
          </p:grpSpPr>
          <p:sp>
            <p:nvSpPr>
              <p:cNvPr id="2252" name="Google Shape;2252;p44"/>
              <p:cNvSpPr/>
              <p:nvPr/>
            </p:nvSpPr>
            <p:spPr>
              <a:xfrm>
                <a:off x="5414455" y="1430108"/>
                <a:ext cx="45600" cy="45600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3" name="Google Shape;2253;p44"/>
              <p:cNvSpPr/>
              <p:nvPr/>
            </p:nvSpPr>
            <p:spPr>
              <a:xfrm>
                <a:off x="5198341" y="1348583"/>
                <a:ext cx="81600" cy="81600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4" name="Google Shape;2254;p44"/>
              <p:cNvSpPr/>
              <p:nvPr/>
            </p:nvSpPr>
            <p:spPr>
              <a:xfrm>
                <a:off x="5425920" y="1252997"/>
                <a:ext cx="81600" cy="81600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5" name="Google Shape;2255;p44"/>
              <p:cNvSpPr/>
              <p:nvPr/>
            </p:nvSpPr>
            <p:spPr>
              <a:xfrm>
                <a:off x="5146637" y="1435383"/>
                <a:ext cx="81300" cy="81300"/>
              </a:xfrm>
              <a:prstGeom prst="ellipse">
                <a:avLst/>
              </a:prstGeom>
              <a:solidFill>
                <a:srgbClr val="97C4D9">
                  <a:alpha val="823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6" name="Google Shape;2256;p44"/>
              <p:cNvSpPr/>
              <p:nvPr/>
            </p:nvSpPr>
            <p:spPr>
              <a:xfrm>
                <a:off x="5414365" y="1431575"/>
                <a:ext cx="45600" cy="45600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7" name="Google Shape;2257;p44"/>
              <p:cNvSpPr/>
              <p:nvPr/>
            </p:nvSpPr>
            <p:spPr>
              <a:xfrm>
                <a:off x="4993325" y="1360116"/>
                <a:ext cx="81300" cy="81300"/>
              </a:xfrm>
              <a:prstGeom prst="ellipse">
                <a:avLst/>
              </a:prstGeom>
              <a:solidFill>
                <a:srgbClr val="97C4D9">
                  <a:alpha val="823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8" name="Google Shape;2258;p44"/>
              <p:cNvSpPr/>
              <p:nvPr/>
            </p:nvSpPr>
            <p:spPr>
              <a:xfrm>
                <a:off x="4756715" y="1393090"/>
                <a:ext cx="81300" cy="81300"/>
              </a:xfrm>
              <a:prstGeom prst="ellipse">
                <a:avLst/>
              </a:prstGeom>
              <a:solidFill>
                <a:srgbClr val="97C4D9">
                  <a:alpha val="823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9" name="Google Shape;2259;p44"/>
              <p:cNvSpPr/>
              <p:nvPr/>
            </p:nvSpPr>
            <p:spPr>
              <a:xfrm>
                <a:off x="4609183" y="1236008"/>
                <a:ext cx="81300" cy="81300"/>
              </a:xfrm>
              <a:prstGeom prst="ellipse">
                <a:avLst/>
              </a:prstGeom>
              <a:solidFill>
                <a:srgbClr val="97C4D9">
                  <a:alpha val="4157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0" name="Google Shape;2260;p44"/>
              <p:cNvSpPr/>
              <p:nvPr/>
            </p:nvSpPr>
            <p:spPr>
              <a:xfrm>
                <a:off x="4602481" y="1051972"/>
                <a:ext cx="81300" cy="81300"/>
              </a:xfrm>
              <a:prstGeom prst="ellipse">
                <a:avLst/>
              </a:prstGeom>
              <a:solidFill>
                <a:srgbClr val="97C4D9">
                  <a:alpha val="4157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1" name="Google Shape;2261;p44"/>
              <p:cNvSpPr/>
              <p:nvPr/>
            </p:nvSpPr>
            <p:spPr>
              <a:xfrm>
                <a:off x="5173378" y="1053268"/>
                <a:ext cx="64800" cy="64800"/>
              </a:xfrm>
              <a:prstGeom prst="ellipse">
                <a:avLst/>
              </a:prstGeom>
              <a:solidFill>
                <a:srgbClr val="97C4D9">
                  <a:alpha val="4157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2" name="Google Shape;2262;p44"/>
              <p:cNvSpPr/>
              <p:nvPr/>
            </p:nvSpPr>
            <p:spPr>
              <a:xfrm>
                <a:off x="5215284" y="1211983"/>
                <a:ext cx="64800" cy="64800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3" name="Google Shape;2263;p44"/>
              <p:cNvSpPr/>
              <p:nvPr/>
            </p:nvSpPr>
            <p:spPr>
              <a:xfrm>
                <a:off x="5256148" y="1251403"/>
                <a:ext cx="64800" cy="64800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4" name="Google Shape;2264;p44"/>
              <p:cNvSpPr/>
              <p:nvPr/>
            </p:nvSpPr>
            <p:spPr>
              <a:xfrm>
                <a:off x="5077958" y="1305185"/>
                <a:ext cx="64800" cy="64800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5" name="Google Shape;2265;p44"/>
              <p:cNvSpPr/>
              <p:nvPr/>
            </p:nvSpPr>
            <p:spPr>
              <a:xfrm>
                <a:off x="5031088" y="1271951"/>
                <a:ext cx="64800" cy="64800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6" name="Google Shape;2266;p44"/>
              <p:cNvSpPr/>
              <p:nvPr/>
            </p:nvSpPr>
            <p:spPr>
              <a:xfrm>
                <a:off x="5342593" y="1135393"/>
                <a:ext cx="64800" cy="64800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7" name="Google Shape;2267;p44"/>
              <p:cNvSpPr/>
              <p:nvPr/>
            </p:nvSpPr>
            <p:spPr>
              <a:xfrm>
                <a:off x="5496955" y="976002"/>
                <a:ext cx="64800" cy="64800"/>
              </a:xfrm>
              <a:prstGeom prst="ellipse">
                <a:avLst/>
              </a:prstGeom>
              <a:solidFill>
                <a:srgbClr val="97C4D9">
                  <a:alpha val="372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8" name="Google Shape;2268;p44"/>
              <p:cNvSpPr/>
              <p:nvPr/>
            </p:nvSpPr>
            <p:spPr>
              <a:xfrm>
                <a:off x="5507476" y="1082228"/>
                <a:ext cx="64800" cy="64800"/>
              </a:xfrm>
              <a:prstGeom prst="ellipse">
                <a:avLst/>
              </a:prstGeom>
              <a:solidFill>
                <a:srgbClr val="97C4D9">
                  <a:alpha val="372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9" name="Google Shape;2269;p44"/>
              <p:cNvSpPr/>
              <p:nvPr/>
            </p:nvSpPr>
            <p:spPr>
              <a:xfrm>
                <a:off x="5335929" y="675835"/>
                <a:ext cx="78300" cy="78300"/>
              </a:xfrm>
              <a:prstGeom prst="ellipse">
                <a:avLst/>
              </a:prstGeom>
              <a:solidFill>
                <a:srgbClr val="97C4D9">
                  <a:alpha val="274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70" name="Google Shape;2270;p44"/>
            <p:cNvSpPr/>
            <p:nvPr/>
          </p:nvSpPr>
          <p:spPr>
            <a:xfrm>
              <a:off x="1897806" y="1920343"/>
              <a:ext cx="90300" cy="903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1" name="Google Shape;2271;p44"/>
            <p:cNvSpPr/>
            <p:nvPr/>
          </p:nvSpPr>
          <p:spPr>
            <a:xfrm>
              <a:off x="1733604" y="1525858"/>
              <a:ext cx="90300" cy="903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2" name="Google Shape;2272;p44"/>
            <p:cNvSpPr/>
            <p:nvPr/>
          </p:nvSpPr>
          <p:spPr>
            <a:xfrm>
              <a:off x="2112461" y="2228362"/>
              <a:ext cx="90300" cy="90300"/>
            </a:xfrm>
            <a:prstGeom prst="ellipse">
              <a:avLst/>
            </a:prstGeom>
            <a:solidFill>
              <a:srgbClr val="97C4D9">
                <a:alpha val="823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73" name="Google Shape;2273;p44"/>
          <p:cNvSpPr/>
          <p:nvPr/>
        </p:nvSpPr>
        <p:spPr>
          <a:xfrm>
            <a:off x="-1539785" y="5216752"/>
            <a:ext cx="87600" cy="876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4" name="Google Shape;2274;p44"/>
          <p:cNvSpPr/>
          <p:nvPr/>
        </p:nvSpPr>
        <p:spPr>
          <a:xfrm>
            <a:off x="-2238493" y="4282919"/>
            <a:ext cx="87600" cy="876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5" name="Google Shape;2275;p44"/>
          <p:cNvSpPr/>
          <p:nvPr/>
        </p:nvSpPr>
        <p:spPr>
          <a:xfrm>
            <a:off x="-376895" y="5152844"/>
            <a:ext cx="67500" cy="642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6" name="Google Shape;2276;p44"/>
          <p:cNvSpPr/>
          <p:nvPr/>
        </p:nvSpPr>
        <p:spPr>
          <a:xfrm>
            <a:off x="-919185" y="4949375"/>
            <a:ext cx="67500" cy="642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7" name="Google Shape;2277;p44"/>
          <p:cNvSpPr/>
          <p:nvPr/>
        </p:nvSpPr>
        <p:spPr>
          <a:xfrm>
            <a:off x="1484063" y="5202844"/>
            <a:ext cx="67500" cy="642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8" name="Google Shape;2278;p44"/>
          <p:cNvSpPr/>
          <p:nvPr/>
        </p:nvSpPr>
        <p:spPr>
          <a:xfrm>
            <a:off x="849060" y="4789692"/>
            <a:ext cx="84300" cy="801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9" name="Google Shape;2279;p44"/>
          <p:cNvSpPr/>
          <p:nvPr/>
        </p:nvSpPr>
        <p:spPr>
          <a:xfrm>
            <a:off x="275998" y="4212097"/>
            <a:ext cx="53100" cy="507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0" name="Google Shape;2280;p44"/>
          <p:cNvSpPr/>
          <p:nvPr/>
        </p:nvSpPr>
        <p:spPr>
          <a:xfrm>
            <a:off x="572728" y="3936780"/>
            <a:ext cx="83700" cy="798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1" name="Google Shape;2281;p44"/>
          <p:cNvSpPr/>
          <p:nvPr/>
        </p:nvSpPr>
        <p:spPr>
          <a:xfrm>
            <a:off x="229059" y="2841498"/>
            <a:ext cx="53100" cy="507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2" name="Google Shape;2282;p44"/>
          <p:cNvSpPr/>
          <p:nvPr/>
        </p:nvSpPr>
        <p:spPr>
          <a:xfrm>
            <a:off x="-550129" y="2541082"/>
            <a:ext cx="53100" cy="507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3" name="Google Shape;2283;p44"/>
          <p:cNvSpPr/>
          <p:nvPr/>
        </p:nvSpPr>
        <p:spPr>
          <a:xfrm>
            <a:off x="679619" y="2638740"/>
            <a:ext cx="53100" cy="507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4" name="Google Shape;2284;p44"/>
          <p:cNvSpPr/>
          <p:nvPr/>
        </p:nvSpPr>
        <p:spPr>
          <a:xfrm>
            <a:off x="-1432209" y="2262584"/>
            <a:ext cx="67500" cy="642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5" name="Google Shape;2285;p44"/>
          <p:cNvSpPr/>
          <p:nvPr/>
        </p:nvSpPr>
        <p:spPr>
          <a:xfrm>
            <a:off x="-788743" y="1769453"/>
            <a:ext cx="67500" cy="642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6" name="Google Shape;2286;p44"/>
          <p:cNvSpPr/>
          <p:nvPr/>
        </p:nvSpPr>
        <p:spPr>
          <a:xfrm>
            <a:off x="566847" y="2033101"/>
            <a:ext cx="67500" cy="642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7" name="Google Shape;2287;p44"/>
          <p:cNvSpPr/>
          <p:nvPr/>
        </p:nvSpPr>
        <p:spPr>
          <a:xfrm>
            <a:off x="-1249287" y="1335424"/>
            <a:ext cx="98700" cy="987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8" name="Google Shape;2288;p44"/>
          <p:cNvSpPr/>
          <p:nvPr/>
        </p:nvSpPr>
        <p:spPr>
          <a:xfrm>
            <a:off x="-2244998" y="2479149"/>
            <a:ext cx="98700" cy="987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9" name="Google Shape;2289;p44"/>
          <p:cNvSpPr/>
          <p:nvPr/>
        </p:nvSpPr>
        <p:spPr>
          <a:xfrm>
            <a:off x="1148036" y="1360999"/>
            <a:ext cx="67500" cy="642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0" name="Google Shape;2290;p44"/>
          <p:cNvSpPr/>
          <p:nvPr/>
        </p:nvSpPr>
        <p:spPr>
          <a:xfrm>
            <a:off x="2025054" y="2257855"/>
            <a:ext cx="67500" cy="642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1" name="Google Shape;2291;p44"/>
          <p:cNvSpPr/>
          <p:nvPr/>
        </p:nvSpPr>
        <p:spPr>
          <a:xfrm>
            <a:off x="2301378" y="3291120"/>
            <a:ext cx="98700" cy="987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2" name="Google Shape;2292;p44"/>
          <p:cNvSpPr/>
          <p:nvPr/>
        </p:nvSpPr>
        <p:spPr>
          <a:xfrm>
            <a:off x="1487024" y="2221893"/>
            <a:ext cx="53100" cy="507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3" name="Google Shape;2293;p44"/>
          <p:cNvSpPr/>
          <p:nvPr/>
        </p:nvSpPr>
        <p:spPr>
          <a:xfrm>
            <a:off x="-3735557" y="-434315"/>
            <a:ext cx="7721100" cy="7721100"/>
          </a:xfrm>
          <a:prstGeom prst="ellipse">
            <a:avLst/>
          </a:prstGeom>
          <a:noFill/>
          <a:ln cap="flat" cmpd="sng" w="12700">
            <a:solidFill>
              <a:srgbClr val="0756A7">
                <a:alpha val="7137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4" name="Google Shape;2294;p44"/>
          <p:cNvSpPr/>
          <p:nvPr/>
        </p:nvSpPr>
        <p:spPr>
          <a:xfrm>
            <a:off x="-3028787" y="275263"/>
            <a:ext cx="6307500" cy="6307500"/>
          </a:xfrm>
          <a:prstGeom prst="ellipse">
            <a:avLst/>
          </a:prstGeom>
          <a:noFill/>
          <a:ln cap="flat" cmpd="sng" w="9525">
            <a:solidFill>
              <a:schemeClr val="lt1">
                <a:alpha val="2431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5" name="Google Shape;2295;p44"/>
          <p:cNvSpPr/>
          <p:nvPr/>
        </p:nvSpPr>
        <p:spPr>
          <a:xfrm>
            <a:off x="-4478615" y="-1211719"/>
            <a:ext cx="9281400" cy="9281400"/>
          </a:xfrm>
          <a:prstGeom prst="ellipse">
            <a:avLst/>
          </a:prstGeom>
          <a:noFill/>
          <a:ln cap="flat" cmpd="sng" w="9525">
            <a:solidFill>
              <a:schemeClr val="lt1">
                <a:alpha val="12549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96" name="Google Shape;2296;p44"/>
          <p:cNvCxnSpPr/>
          <p:nvPr/>
        </p:nvCxnSpPr>
        <p:spPr>
          <a:xfrm>
            <a:off x="4801160" y="3429000"/>
            <a:ext cx="832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med" w="med" type="oval"/>
            <a:tailEnd len="sm" w="sm" type="none"/>
          </a:ln>
        </p:spPr>
      </p:cxnSp>
      <p:sp>
        <p:nvSpPr>
          <p:cNvPr id="2297" name="Google Shape;2297;p44"/>
          <p:cNvSpPr txBox="1"/>
          <p:nvPr/>
        </p:nvSpPr>
        <p:spPr>
          <a:xfrm>
            <a:off x="-401162" y="2875002"/>
            <a:ext cx="13440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b="1" i="0" lang="zh-TW" sz="6600" u="none" cap="none" strike="noStrike">
                <a:solidFill>
                  <a:srgbClr val="D13694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i="0" sz="6600" u="none" cap="none" strike="noStrike">
              <a:solidFill>
                <a:srgbClr val="D136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8" name="Google Shape;2298;p44"/>
          <p:cNvSpPr txBox="1"/>
          <p:nvPr/>
        </p:nvSpPr>
        <p:spPr>
          <a:xfrm>
            <a:off x="5708605" y="2972036"/>
            <a:ext cx="4565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zh-TW" sz="4400">
                <a:solidFill>
                  <a:schemeClr val="lt1"/>
                </a:solidFill>
              </a:rPr>
              <a:t>作業</a:t>
            </a:r>
            <a:endParaRPr b="0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9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9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9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50"/>
                                        <p:tgtEl>
                                          <p:spTgt spid="1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2303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2313fc959aa_0_1159"/>
          <p:cNvSpPr/>
          <p:nvPr/>
        </p:nvSpPr>
        <p:spPr>
          <a:xfrm>
            <a:off x="-1921991" y="-789788"/>
            <a:ext cx="6506700" cy="6506700"/>
          </a:xfrm>
          <a:prstGeom prst="ellipse">
            <a:avLst/>
          </a:prstGeom>
          <a:solidFill>
            <a:schemeClr val="lt1">
              <a:alpha val="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05" name="Google Shape;2305;g2313fc959aa_0_1159"/>
          <p:cNvGrpSpPr/>
          <p:nvPr/>
        </p:nvGrpSpPr>
        <p:grpSpPr>
          <a:xfrm>
            <a:off x="6889866" y="3288895"/>
            <a:ext cx="5053896" cy="3546814"/>
            <a:chOff x="6889866" y="3288895"/>
            <a:chExt cx="5053896" cy="3546814"/>
          </a:xfrm>
        </p:grpSpPr>
        <p:sp>
          <p:nvSpPr>
            <p:cNvPr id="2306" name="Google Shape;2306;g2313fc959aa_0_1159"/>
            <p:cNvSpPr/>
            <p:nvPr/>
          </p:nvSpPr>
          <p:spPr>
            <a:xfrm>
              <a:off x="8805501" y="6556532"/>
              <a:ext cx="207300" cy="2073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7" name="Google Shape;2307;g2313fc959aa_0_1159"/>
            <p:cNvSpPr/>
            <p:nvPr/>
          </p:nvSpPr>
          <p:spPr>
            <a:xfrm>
              <a:off x="9741473" y="5309484"/>
              <a:ext cx="134400" cy="1344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8" name="Google Shape;2308;g2313fc959aa_0_1159"/>
            <p:cNvSpPr/>
            <p:nvPr/>
          </p:nvSpPr>
          <p:spPr>
            <a:xfrm>
              <a:off x="11609585" y="3783634"/>
              <a:ext cx="45600" cy="456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9" name="Google Shape;2309;g2313fc959aa_0_1159"/>
            <p:cNvSpPr/>
            <p:nvPr/>
          </p:nvSpPr>
          <p:spPr>
            <a:xfrm>
              <a:off x="11918562" y="3288895"/>
              <a:ext cx="25200" cy="252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0" name="Google Shape;2310;g2313fc959aa_0_1159"/>
            <p:cNvSpPr/>
            <p:nvPr/>
          </p:nvSpPr>
          <p:spPr>
            <a:xfrm>
              <a:off x="6889866" y="6628409"/>
              <a:ext cx="207300" cy="2073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1" name="Google Shape;2311;g2313fc959aa_0_1159"/>
            <p:cNvSpPr/>
            <p:nvPr/>
          </p:nvSpPr>
          <p:spPr>
            <a:xfrm>
              <a:off x="8753670" y="6238122"/>
              <a:ext cx="126300" cy="1263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2" name="Google Shape;2312;g2313fc959aa_0_1159"/>
            <p:cNvSpPr/>
            <p:nvPr/>
          </p:nvSpPr>
          <p:spPr>
            <a:xfrm>
              <a:off x="9957625" y="6593817"/>
              <a:ext cx="90900" cy="909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3" name="Google Shape;2313;g2313fc959aa_0_1159"/>
            <p:cNvSpPr/>
            <p:nvPr/>
          </p:nvSpPr>
          <p:spPr>
            <a:xfrm>
              <a:off x="11337933" y="5671172"/>
              <a:ext cx="45600" cy="456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4" name="Google Shape;2314;g2313fc959aa_0_1159"/>
            <p:cNvSpPr/>
            <p:nvPr/>
          </p:nvSpPr>
          <p:spPr>
            <a:xfrm>
              <a:off x="11370293" y="4212000"/>
              <a:ext cx="45600" cy="456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5" name="Google Shape;2315;g2313fc959aa_0_1159"/>
            <p:cNvSpPr/>
            <p:nvPr/>
          </p:nvSpPr>
          <p:spPr>
            <a:xfrm>
              <a:off x="11840733" y="3826473"/>
              <a:ext cx="25200" cy="252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16" name="Google Shape;2316;g2313fc959aa_0_1159"/>
          <p:cNvSpPr/>
          <p:nvPr/>
        </p:nvSpPr>
        <p:spPr>
          <a:xfrm>
            <a:off x="8905388" y="3299399"/>
            <a:ext cx="3028950" cy="3352800"/>
          </a:xfrm>
          <a:custGeom>
            <a:rect b="b" l="l" r="r" t="t"/>
            <a:pathLst>
              <a:path extrusionOk="0" h="3352800" w="3028950">
                <a:moveTo>
                  <a:pt x="0" y="3352800"/>
                </a:moveTo>
                <a:lnTo>
                  <a:pt x="901700" y="2076450"/>
                </a:lnTo>
                <a:lnTo>
                  <a:pt x="3003550" y="1524000"/>
                </a:lnTo>
                <a:lnTo>
                  <a:pt x="2730500" y="501650"/>
                </a:lnTo>
                <a:lnTo>
                  <a:pt x="3028950" y="0"/>
                </a:lnTo>
              </a:path>
            </a:pathLst>
          </a:custGeom>
          <a:noFill/>
          <a:ln cap="flat" cmpd="sng" w="9525">
            <a:solidFill>
              <a:schemeClr val="lt1">
                <a:alpha val="7294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7" name="Google Shape;2317;g2313fc959aa_0_1159"/>
          <p:cNvSpPr txBox="1"/>
          <p:nvPr/>
        </p:nvSpPr>
        <p:spPr>
          <a:xfrm>
            <a:off x="966354" y="529936"/>
            <a:ext cx="9805500" cy="3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2800">
                <a:solidFill>
                  <a:srgbClr val="FFFFFF"/>
                </a:solidFill>
              </a:rPr>
              <a:t>HW: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2800">
                <a:solidFill>
                  <a:srgbClr val="FFFFFF"/>
                </a:solidFill>
              </a:rPr>
              <a:t>1.電商界面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2800">
                <a:solidFill>
                  <a:srgbClr val="FFFFFF"/>
                </a:solidFill>
              </a:rPr>
              <a:t>2.天氣預報介面</a:t>
            </a:r>
            <a:endParaRPr sz="28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作業要求：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8" name="Google Shape;2318;g2313fc959aa_0_1159"/>
          <p:cNvSpPr txBox="1"/>
          <p:nvPr/>
        </p:nvSpPr>
        <p:spPr>
          <a:xfrm>
            <a:off x="1267450" y="3053775"/>
            <a:ext cx="89112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lt1"/>
                </a:solidFill>
              </a:rPr>
              <a:t>(一).電商介面(</a:t>
            </a:r>
            <a:r>
              <a:rPr lang="zh-TW">
                <a:solidFill>
                  <a:schemeClr val="lt1"/>
                </a:solidFill>
              </a:rPr>
              <a:t>利用ajax||axios於json-server call API</a:t>
            </a:r>
            <a:r>
              <a:rPr lang="zh-TW">
                <a:solidFill>
                  <a:schemeClr val="lt1"/>
                </a:solidFill>
              </a:rPr>
              <a:t>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lt1"/>
                </a:solidFill>
              </a:rPr>
              <a:t>	</a:t>
            </a:r>
            <a:r>
              <a:rPr lang="zh-TW">
                <a:solidFill>
                  <a:schemeClr val="lt1"/>
                </a:solidFill>
              </a:rPr>
              <a:t>(1).前台商品介面根據資料選染畫面。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lt1"/>
                </a:solidFill>
              </a:rPr>
              <a:t>	(2).後臺介面產品，提供修改產品內容功能。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lt1"/>
                </a:solidFill>
              </a:rPr>
              <a:t>	(3).註冊/登入功能實作(包含管理員權限)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lt1"/>
                </a:solidFill>
              </a:rPr>
              <a:t>(二).天氣預報介面</a:t>
            </a:r>
            <a:r>
              <a:rPr lang="zh-TW">
                <a:solidFill>
                  <a:schemeClr val="lt1"/>
                </a:solidFill>
              </a:rPr>
              <a:t>(利用ajax||axios於政府氣象官網 call API)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lt1"/>
                </a:solidFill>
              </a:rPr>
              <a:t>	(1).</a:t>
            </a:r>
            <a:r>
              <a:rPr lang="zh-TW">
                <a:solidFill>
                  <a:schemeClr val="lt1"/>
                </a:solidFill>
              </a:rPr>
              <a:t>透過氣象局API資料，顯示氣象資訊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lt1"/>
                </a:solidFill>
              </a:rPr>
              <a:t>	(2).將</a:t>
            </a:r>
            <a:r>
              <a:rPr lang="zh-TW">
                <a:solidFill>
                  <a:schemeClr val="lt1"/>
                </a:solidFill>
              </a:rPr>
              <a:t>氣象局API資料，即時顯示於echart圖表套件內(每秒更新資料)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2323" name="Shape 2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" name="Google Shape;2324;g2313fc959aa_0_1312"/>
          <p:cNvSpPr/>
          <p:nvPr/>
        </p:nvSpPr>
        <p:spPr>
          <a:xfrm>
            <a:off x="-1921991" y="-789788"/>
            <a:ext cx="6506700" cy="6506700"/>
          </a:xfrm>
          <a:prstGeom prst="ellipse">
            <a:avLst/>
          </a:prstGeom>
          <a:solidFill>
            <a:schemeClr val="lt1">
              <a:alpha val="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25" name="Google Shape;2325;g2313fc959aa_0_1312"/>
          <p:cNvGrpSpPr/>
          <p:nvPr/>
        </p:nvGrpSpPr>
        <p:grpSpPr>
          <a:xfrm>
            <a:off x="6889866" y="3288895"/>
            <a:ext cx="5053896" cy="3546814"/>
            <a:chOff x="6889866" y="3288895"/>
            <a:chExt cx="5053896" cy="3546814"/>
          </a:xfrm>
        </p:grpSpPr>
        <p:sp>
          <p:nvSpPr>
            <p:cNvPr id="2326" name="Google Shape;2326;g2313fc959aa_0_1312"/>
            <p:cNvSpPr/>
            <p:nvPr/>
          </p:nvSpPr>
          <p:spPr>
            <a:xfrm>
              <a:off x="8805501" y="6556532"/>
              <a:ext cx="207300" cy="2073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7" name="Google Shape;2327;g2313fc959aa_0_1312"/>
            <p:cNvSpPr/>
            <p:nvPr/>
          </p:nvSpPr>
          <p:spPr>
            <a:xfrm>
              <a:off x="9741473" y="5309484"/>
              <a:ext cx="134400" cy="1344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8" name="Google Shape;2328;g2313fc959aa_0_1312"/>
            <p:cNvSpPr/>
            <p:nvPr/>
          </p:nvSpPr>
          <p:spPr>
            <a:xfrm>
              <a:off x="11609585" y="3783634"/>
              <a:ext cx="45600" cy="456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9" name="Google Shape;2329;g2313fc959aa_0_1312"/>
            <p:cNvSpPr/>
            <p:nvPr/>
          </p:nvSpPr>
          <p:spPr>
            <a:xfrm>
              <a:off x="11918562" y="3288895"/>
              <a:ext cx="25200" cy="252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0" name="Google Shape;2330;g2313fc959aa_0_1312"/>
            <p:cNvSpPr/>
            <p:nvPr/>
          </p:nvSpPr>
          <p:spPr>
            <a:xfrm>
              <a:off x="6889866" y="6628409"/>
              <a:ext cx="207300" cy="2073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1" name="Google Shape;2331;g2313fc959aa_0_1312"/>
            <p:cNvSpPr/>
            <p:nvPr/>
          </p:nvSpPr>
          <p:spPr>
            <a:xfrm>
              <a:off x="8753670" y="6238122"/>
              <a:ext cx="126300" cy="1263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2" name="Google Shape;2332;g2313fc959aa_0_1312"/>
            <p:cNvSpPr/>
            <p:nvPr/>
          </p:nvSpPr>
          <p:spPr>
            <a:xfrm>
              <a:off x="9957625" y="6593817"/>
              <a:ext cx="90900" cy="909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3" name="Google Shape;2333;g2313fc959aa_0_1312"/>
            <p:cNvSpPr/>
            <p:nvPr/>
          </p:nvSpPr>
          <p:spPr>
            <a:xfrm>
              <a:off x="11337933" y="5671172"/>
              <a:ext cx="45600" cy="456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4" name="Google Shape;2334;g2313fc959aa_0_1312"/>
            <p:cNvSpPr/>
            <p:nvPr/>
          </p:nvSpPr>
          <p:spPr>
            <a:xfrm>
              <a:off x="11370293" y="4212000"/>
              <a:ext cx="45600" cy="456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5" name="Google Shape;2335;g2313fc959aa_0_1312"/>
            <p:cNvSpPr/>
            <p:nvPr/>
          </p:nvSpPr>
          <p:spPr>
            <a:xfrm>
              <a:off x="11840733" y="3826473"/>
              <a:ext cx="25200" cy="252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36" name="Google Shape;2336;g2313fc959aa_0_1312"/>
          <p:cNvSpPr/>
          <p:nvPr/>
        </p:nvSpPr>
        <p:spPr>
          <a:xfrm>
            <a:off x="8905388" y="3299399"/>
            <a:ext cx="3028950" cy="3352800"/>
          </a:xfrm>
          <a:custGeom>
            <a:rect b="b" l="l" r="r" t="t"/>
            <a:pathLst>
              <a:path extrusionOk="0" h="3352800" w="3028950">
                <a:moveTo>
                  <a:pt x="0" y="3352800"/>
                </a:moveTo>
                <a:lnTo>
                  <a:pt x="901700" y="2076450"/>
                </a:lnTo>
                <a:lnTo>
                  <a:pt x="3003550" y="1524000"/>
                </a:lnTo>
                <a:lnTo>
                  <a:pt x="2730500" y="501650"/>
                </a:lnTo>
                <a:lnTo>
                  <a:pt x="3028950" y="0"/>
                </a:lnTo>
              </a:path>
            </a:pathLst>
          </a:custGeom>
          <a:noFill/>
          <a:ln cap="flat" cmpd="sng" w="9525">
            <a:solidFill>
              <a:schemeClr val="lt1">
                <a:alpha val="7294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37" name="Google Shape;2337;g2313fc959aa_0_13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634" y="281200"/>
            <a:ext cx="4007496" cy="2984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8" name="Google Shape;2338;g2313fc959aa_0_13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2580" y="3483750"/>
            <a:ext cx="4608941" cy="2984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9" name="Google Shape;2339;g2313fc959aa_0_13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34880" y="281200"/>
            <a:ext cx="4608941" cy="2984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0" name="Google Shape;2340;g2313fc959aa_0_13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32525" y="2637275"/>
            <a:ext cx="5811077" cy="35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12" scaled="0"/>
        </a:gradFill>
      </p:bgPr>
    </p:bg>
    <p:spTree>
      <p:nvGrpSpPr>
        <p:cNvPr id="2345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g2313fc959aa_0_1236"/>
          <p:cNvSpPr/>
          <p:nvPr/>
        </p:nvSpPr>
        <p:spPr>
          <a:xfrm>
            <a:off x="-1921991" y="-789788"/>
            <a:ext cx="6506700" cy="6506700"/>
          </a:xfrm>
          <a:prstGeom prst="ellipse">
            <a:avLst/>
          </a:prstGeom>
          <a:solidFill>
            <a:schemeClr val="lt1">
              <a:alpha val="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47" name="Google Shape;2347;g2313fc959aa_0_1236"/>
          <p:cNvGrpSpPr/>
          <p:nvPr/>
        </p:nvGrpSpPr>
        <p:grpSpPr>
          <a:xfrm>
            <a:off x="6889866" y="3288895"/>
            <a:ext cx="5053896" cy="3546814"/>
            <a:chOff x="6889866" y="3288895"/>
            <a:chExt cx="5053896" cy="3546814"/>
          </a:xfrm>
        </p:grpSpPr>
        <p:sp>
          <p:nvSpPr>
            <p:cNvPr id="2348" name="Google Shape;2348;g2313fc959aa_0_1236"/>
            <p:cNvSpPr/>
            <p:nvPr/>
          </p:nvSpPr>
          <p:spPr>
            <a:xfrm>
              <a:off x="8805501" y="6556532"/>
              <a:ext cx="207300" cy="2073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9" name="Google Shape;2349;g2313fc959aa_0_1236"/>
            <p:cNvSpPr/>
            <p:nvPr/>
          </p:nvSpPr>
          <p:spPr>
            <a:xfrm>
              <a:off x="9741473" y="5309484"/>
              <a:ext cx="134400" cy="1344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0" name="Google Shape;2350;g2313fc959aa_0_1236"/>
            <p:cNvSpPr/>
            <p:nvPr/>
          </p:nvSpPr>
          <p:spPr>
            <a:xfrm>
              <a:off x="11609585" y="3783634"/>
              <a:ext cx="45600" cy="456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1" name="Google Shape;2351;g2313fc959aa_0_1236"/>
            <p:cNvSpPr/>
            <p:nvPr/>
          </p:nvSpPr>
          <p:spPr>
            <a:xfrm>
              <a:off x="11918562" y="3288895"/>
              <a:ext cx="25200" cy="25200"/>
            </a:xfrm>
            <a:prstGeom prst="ellipse">
              <a:avLst/>
            </a:prstGeom>
            <a:solidFill>
              <a:srgbClr val="65D3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2" name="Google Shape;2352;g2313fc959aa_0_1236"/>
            <p:cNvSpPr/>
            <p:nvPr/>
          </p:nvSpPr>
          <p:spPr>
            <a:xfrm>
              <a:off x="6889866" y="6628409"/>
              <a:ext cx="207300" cy="2073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3" name="Google Shape;2353;g2313fc959aa_0_1236"/>
            <p:cNvSpPr/>
            <p:nvPr/>
          </p:nvSpPr>
          <p:spPr>
            <a:xfrm>
              <a:off x="8753670" y="6238122"/>
              <a:ext cx="126300" cy="1263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4" name="Google Shape;2354;g2313fc959aa_0_1236"/>
            <p:cNvSpPr/>
            <p:nvPr/>
          </p:nvSpPr>
          <p:spPr>
            <a:xfrm>
              <a:off x="9957625" y="6593817"/>
              <a:ext cx="90900" cy="909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5" name="Google Shape;2355;g2313fc959aa_0_1236"/>
            <p:cNvSpPr/>
            <p:nvPr/>
          </p:nvSpPr>
          <p:spPr>
            <a:xfrm>
              <a:off x="11337933" y="5671172"/>
              <a:ext cx="45600" cy="456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6" name="Google Shape;2356;g2313fc959aa_0_1236"/>
            <p:cNvSpPr/>
            <p:nvPr/>
          </p:nvSpPr>
          <p:spPr>
            <a:xfrm>
              <a:off x="11370293" y="4212000"/>
              <a:ext cx="45600" cy="456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7" name="Google Shape;2357;g2313fc959aa_0_1236"/>
            <p:cNvSpPr/>
            <p:nvPr/>
          </p:nvSpPr>
          <p:spPr>
            <a:xfrm>
              <a:off x="11840733" y="3826473"/>
              <a:ext cx="25200" cy="25200"/>
            </a:xfrm>
            <a:prstGeom prst="ellipse">
              <a:avLst/>
            </a:prstGeom>
            <a:solidFill>
              <a:srgbClr val="65D3F6">
                <a:alpha val="286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58" name="Google Shape;2358;g2313fc959aa_0_1236"/>
          <p:cNvSpPr/>
          <p:nvPr/>
        </p:nvSpPr>
        <p:spPr>
          <a:xfrm>
            <a:off x="8905388" y="3299399"/>
            <a:ext cx="3028950" cy="3352800"/>
          </a:xfrm>
          <a:custGeom>
            <a:rect b="b" l="l" r="r" t="t"/>
            <a:pathLst>
              <a:path extrusionOk="0" h="3352800" w="3028950">
                <a:moveTo>
                  <a:pt x="0" y="3352800"/>
                </a:moveTo>
                <a:lnTo>
                  <a:pt x="901700" y="2076450"/>
                </a:lnTo>
                <a:lnTo>
                  <a:pt x="3003550" y="1524000"/>
                </a:lnTo>
                <a:lnTo>
                  <a:pt x="2730500" y="501650"/>
                </a:lnTo>
                <a:lnTo>
                  <a:pt x="3028950" y="0"/>
                </a:lnTo>
              </a:path>
            </a:pathLst>
          </a:custGeom>
          <a:noFill/>
          <a:ln cap="flat" cmpd="sng" w="9525">
            <a:solidFill>
              <a:schemeClr val="lt1">
                <a:alpha val="7294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9" name="Google Shape;2359;g2313fc959aa_0_1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840" y="429250"/>
            <a:ext cx="7868649" cy="622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20911"/>
            </a:gs>
            <a:gs pos="51000">
              <a:srgbClr val="0E1B2E">
                <a:alpha val="94509"/>
              </a:srgbClr>
            </a:gs>
            <a:gs pos="100000">
              <a:srgbClr val="091731"/>
            </a:gs>
          </a:gsLst>
          <a:lin ang="5400000" scaled="0"/>
        </a:gradFill>
      </p:bgPr>
    </p:bg>
    <p:spTree>
      <p:nvGrpSpPr>
        <p:cNvPr id="2363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p57"/>
          <p:cNvSpPr/>
          <p:nvPr/>
        </p:nvSpPr>
        <p:spPr>
          <a:xfrm>
            <a:off x="3971625" y="1304625"/>
            <a:ext cx="4248751" cy="4248751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901700" sx="102000" rotWithShape="0" dir="16200000" dist="38100" sy="102000">
              <a:srgbClr val="00B0F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5" name="Google Shape;2365;p57"/>
          <p:cNvSpPr/>
          <p:nvPr/>
        </p:nvSpPr>
        <p:spPr>
          <a:xfrm>
            <a:off x="4482566" y="1815566"/>
            <a:ext cx="3226869" cy="3226869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317500" sx="118000" rotWithShape="0" algn="ctr" sy="118000">
              <a:srgbClr val="0070C0">
                <a:alpha val="1647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6" name="Google Shape;2366;p57"/>
          <p:cNvSpPr/>
          <p:nvPr/>
        </p:nvSpPr>
        <p:spPr>
          <a:xfrm>
            <a:off x="5027596" y="2360596"/>
            <a:ext cx="2136808" cy="2136808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533400" sx="118000" rotWithShape="0" algn="ctr" sy="118000">
              <a:srgbClr val="0070C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56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7" name="Google Shape;2367;p57"/>
          <p:cNvSpPr/>
          <p:nvPr/>
        </p:nvSpPr>
        <p:spPr>
          <a:xfrm>
            <a:off x="6056679" y="5518899"/>
            <a:ext cx="88900" cy="889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68" name="Google Shape;2368;p57"/>
          <p:cNvGrpSpPr/>
          <p:nvPr/>
        </p:nvGrpSpPr>
        <p:grpSpPr>
          <a:xfrm>
            <a:off x="3463560" y="338945"/>
            <a:ext cx="5277931" cy="5798363"/>
            <a:chOff x="3463560" y="338945"/>
            <a:chExt cx="5277931" cy="5798363"/>
          </a:xfrm>
        </p:grpSpPr>
        <p:sp>
          <p:nvSpPr>
            <p:cNvPr id="2369" name="Google Shape;2369;p57"/>
            <p:cNvSpPr/>
            <p:nvPr/>
          </p:nvSpPr>
          <p:spPr>
            <a:xfrm>
              <a:off x="4502744" y="4844849"/>
              <a:ext cx="53544" cy="5354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0" name="Google Shape;2370;p57"/>
            <p:cNvSpPr/>
            <p:nvPr/>
          </p:nvSpPr>
          <p:spPr>
            <a:xfrm>
              <a:off x="4134940" y="2415539"/>
              <a:ext cx="81563" cy="81563"/>
            </a:xfrm>
            <a:prstGeom prst="ellipse">
              <a:avLst/>
            </a:prstGeom>
            <a:solidFill>
              <a:srgbClr val="057DC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1" name="Google Shape;2371;p57"/>
            <p:cNvSpPr/>
            <p:nvPr/>
          </p:nvSpPr>
          <p:spPr>
            <a:xfrm>
              <a:off x="6459537" y="5722862"/>
              <a:ext cx="47625" cy="4762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2" name="Google Shape;2372;p57"/>
            <p:cNvSpPr/>
            <p:nvPr/>
          </p:nvSpPr>
          <p:spPr>
            <a:xfrm>
              <a:off x="6695774" y="5701095"/>
              <a:ext cx="47091" cy="47091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3" name="Google Shape;2373;p57"/>
            <p:cNvSpPr/>
            <p:nvPr/>
          </p:nvSpPr>
          <p:spPr>
            <a:xfrm flipH="1">
              <a:off x="6412484" y="5607226"/>
              <a:ext cx="52831" cy="52831"/>
            </a:xfrm>
            <a:prstGeom prst="ellipse">
              <a:avLst/>
            </a:prstGeom>
            <a:solidFill>
              <a:srgbClr val="D8D8D8">
                <a:alpha val="56470"/>
              </a:srgb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4" name="Google Shape;2374;p57"/>
            <p:cNvSpPr/>
            <p:nvPr/>
          </p:nvSpPr>
          <p:spPr>
            <a:xfrm>
              <a:off x="6950092" y="5364067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5" name="Google Shape;2375;p57"/>
            <p:cNvSpPr/>
            <p:nvPr/>
          </p:nvSpPr>
          <p:spPr>
            <a:xfrm>
              <a:off x="6778609" y="5528778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6" name="Google Shape;2376;p57"/>
            <p:cNvSpPr/>
            <p:nvPr/>
          </p:nvSpPr>
          <p:spPr>
            <a:xfrm>
              <a:off x="6827805" y="5570078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7" name="Google Shape;2377;p57"/>
            <p:cNvSpPr/>
            <p:nvPr/>
          </p:nvSpPr>
          <p:spPr>
            <a:xfrm>
              <a:off x="6592814" y="5794082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8" name="Google Shape;2378;p57"/>
            <p:cNvSpPr/>
            <p:nvPr/>
          </p:nvSpPr>
          <p:spPr>
            <a:xfrm>
              <a:off x="6592814" y="5794383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9" name="Google Shape;2379;p57"/>
            <p:cNvSpPr/>
            <p:nvPr/>
          </p:nvSpPr>
          <p:spPr>
            <a:xfrm>
              <a:off x="6532262" y="5491091"/>
              <a:ext cx="47091" cy="47091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0" name="Google Shape;2380;p57"/>
            <p:cNvSpPr/>
            <p:nvPr/>
          </p:nvSpPr>
          <p:spPr>
            <a:xfrm>
              <a:off x="6681632" y="5453403"/>
              <a:ext cx="61233" cy="61233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1" name="Google Shape;2381;p57"/>
            <p:cNvSpPr/>
            <p:nvPr/>
          </p:nvSpPr>
          <p:spPr>
            <a:xfrm>
              <a:off x="6619150" y="5468231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2" name="Google Shape;2382;p57"/>
            <p:cNvSpPr/>
            <p:nvPr/>
          </p:nvSpPr>
          <p:spPr>
            <a:xfrm>
              <a:off x="6855410" y="5882010"/>
              <a:ext cx="49196" cy="49196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3" name="Google Shape;2383;p57"/>
            <p:cNvSpPr/>
            <p:nvPr/>
          </p:nvSpPr>
          <p:spPr>
            <a:xfrm>
              <a:off x="6950092" y="5882010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4" name="Google Shape;2384;p57"/>
            <p:cNvSpPr/>
            <p:nvPr/>
          </p:nvSpPr>
          <p:spPr>
            <a:xfrm>
              <a:off x="6197584" y="6059504"/>
              <a:ext cx="77804" cy="7780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5" name="Google Shape;2385;p57"/>
            <p:cNvSpPr/>
            <p:nvPr/>
          </p:nvSpPr>
          <p:spPr>
            <a:xfrm>
              <a:off x="6128502" y="6018212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6" name="Google Shape;2386;p57"/>
            <p:cNvSpPr/>
            <p:nvPr/>
          </p:nvSpPr>
          <p:spPr>
            <a:xfrm>
              <a:off x="6183280" y="5660057"/>
              <a:ext cx="72200" cy="72200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7" name="Google Shape;2387;p57"/>
            <p:cNvSpPr/>
            <p:nvPr/>
          </p:nvSpPr>
          <p:spPr>
            <a:xfrm>
              <a:off x="6101899" y="5726631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8" name="Google Shape;2388;p57"/>
            <p:cNvSpPr/>
            <p:nvPr/>
          </p:nvSpPr>
          <p:spPr>
            <a:xfrm>
              <a:off x="5807958" y="5721291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9" name="Google Shape;2389;p57"/>
            <p:cNvSpPr/>
            <p:nvPr/>
          </p:nvSpPr>
          <p:spPr>
            <a:xfrm>
              <a:off x="5879953" y="5589708"/>
              <a:ext cx="47625" cy="4762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0" name="Google Shape;2390;p57"/>
            <p:cNvSpPr/>
            <p:nvPr/>
          </p:nvSpPr>
          <p:spPr>
            <a:xfrm>
              <a:off x="5797598" y="5560862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1" name="Google Shape;2391;p57"/>
            <p:cNvSpPr/>
            <p:nvPr/>
          </p:nvSpPr>
          <p:spPr>
            <a:xfrm>
              <a:off x="5581948" y="5769484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2" name="Google Shape;2392;p57"/>
            <p:cNvSpPr/>
            <p:nvPr/>
          </p:nvSpPr>
          <p:spPr>
            <a:xfrm>
              <a:off x="5400771" y="5882010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3" name="Google Shape;2393;p57"/>
            <p:cNvSpPr/>
            <p:nvPr/>
          </p:nvSpPr>
          <p:spPr>
            <a:xfrm>
              <a:off x="5285484" y="5871220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4" name="Google Shape;2394;p57"/>
            <p:cNvSpPr/>
            <p:nvPr/>
          </p:nvSpPr>
          <p:spPr>
            <a:xfrm>
              <a:off x="5372187" y="5592282"/>
              <a:ext cx="45719" cy="45719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5" name="Google Shape;2395;p57"/>
            <p:cNvSpPr/>
            <p:nvPr/>
          </p:nvSpPr>
          <p:spPr>
            <a:xfrm>
              <a:off x="5553340" y="5500170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6" name="Google Shape;2396;p57"/>
            <p:cNvSpPr/>
            <p:nvPr/>
          </p:nvSpPr>
          <p:spPr>
            <a:xfrm>
              <a:off x="5573176" y="5570468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7" name="Google Shape;2397;p57"/>
            <p:cNvSpPr/>
            <p:nvPr/>
          </p:nvSpPr>
          <p:spPr>
            <a:xfrm>
              <a:off x="5409288" y="5437260"/>
              <a:ext cx="61942" cy="61942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8" name="Google Shape;2398;p57"/>
            <p:cNvSpPr/>
            <p:nvPr/>
          </p:nvSpPr>
          <p:spPr>
            <a:xfrm>
              <a:off x="4978659" y="5614068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9" name="Google Shape;2399;p57"/>
            <p:cNvSpPr/>
            <p:nvPr/>
          </p:nvSpPr>
          <p:spPr>
            <a:xfrm>
              <a:off x="4773871" y="5787642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0" name="Google Shape;2400;p57"/>
            <p:cNvSpPr/>
            <p:nvPr/>
          </p:nvSpPr>
          <p:spPr>
            <a:xfrm>
              <a:off x="4909082" y="5303773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1" name="Google Shape;2401;p57"/>
            <p:cNvSpPr/>
            <p:nvPr/>
          </p:nvSpPr>
          <p:spPr>
            <a:xfrm>
              <a:off x="4978659" y="5250706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2" name="Google Shape;2402;p57"/>
            <p:cNvSpPr/>
            <p:nvPr/>
          </p:nvSpPr>
          <p:spPr>
            <a:xfrm>
              <a:off x="5017874" y="5367544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3" name="Google Shape;2403;p57"/>
            <p:cNvSpPr/>
            <p:nvPr/>
          </p:nvSpPr>
          <p:spPr>
            <a:xfrm>
              <a:off x="5060771" y="5306852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4" name="Google Shape;2404;p57"/>
            <p:cNvSpPr/>
            <p:nvPr/>
          </p:nvSpPr>
          <p:spPr>
            <a:xfrm>
              <a:off x="5032206" y="5479315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5" name="Google Shape;2405;p57"/>
            <p:cNvSpPr/>
            <p:nvPr/>
          </p:nvSpPr>
          <p:spPr>
            <a:xfrm>
              <a:off x="5053345" y="5550445"/>
              <a:ext cx="53206" cy="53206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6" name="Google Shape;2406;p57"/>
            <p:cNvSpPr/>
            <p:nvPr/>
          </p:nvSpPr>
          <p:spPr>
            <a:xfrm>
              <a:off x="4773870" y="5787641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7" name="Google Shape;2407;p57"/>
            <p:cNvSpPr/>
            <p:nvPr/>
          </p:nvSpPr>
          <p:spPr>
            <a:xfrm>
              <a:off x="4385669" y="5763044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8" name="Google Shape;2408;p57"/>
            <p:cNvSpPr/>
            <p:nvPr/>
          </p:nvSpPr>
          <p:spPr>
            <a:xfrm>
              <a:off x="4887442" y="5178117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9" name="Google Shape;2409;p57"/>
            <p:cNvSpPr/>
            <p:nvPr/>
          </p:nvSpPr>
          <p:spPr>
            <a:xfrm>
              <a:off x="4870091" y="5278148"/>
              <a:ext cx="52251" cy="5225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0" name="Google Shape;2410;p57"/>
            <p:cNvSpPr/>
            <p:nvPr/>
          </p:nvSpPr>
          <p:spPr>
            <a:xfrm>
              <a:off x="4630911" y="5321533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1" name="Google Shape;2411;p57"/>
            <p:cNvSpPr/>
            <p:nvPr/>
          </p:nvSpPr>
          <p:spPr>
            <a:xfrm>
              <a:off x="4327341" y="5383602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2" name="Google Shape;2412;p57"/>
            <p:cNvSpPr/>
            <p:nvPr/>
          </p:nvSpPr>
          <p:spPr>
            <a:xfrm>
              <a:off x="3936724" y="5058165"/>
              <a:ext cx="69801" cy="69801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3" name="Google Shape;2413;p57"/>
            <p:cNvSpPr/>
            <p:nvPr/>
          </p:nvSpPr>
          <p:spPr>
            <a:xfrm>
              <a:off x="3580876" y="4992688"/>
              <a:ext cx="65477" cy="65477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4" name="Google Shape;2414;p57"/>
            <p:cNvSpPr/>
            <p:nvPr/>
          </p:nvSpPr>
          <p:spPr>
            <a:xfrm>
              <a:off x="4362241" y="5106584"/>
              <a:ext cx="85503" cy="8550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5" name="Google Shape;2415;p57"/>
            <p:cNvSpPr/>
            <p:nvPr/>
          </p:nvSpPr>
          <p:spPr>
            <a:xfrm>
              <a:off x="4305643" y="5037718"/>
              <a:ext cx="56598" cy="5659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6" name="Google Shape;2416;p57"/>
            <p:cNvSpPr/>
            <p:nvPr/>
          </p:nvSpPr>
          <p:spPr>
            <a:xfrm>
              <a:off x="4442256" y="4910469"/>
              <a:ext cx="53544" cy="5354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7" name="Google Shape;2417;p57"/>
            <p:cNvSpPr/>
            <p:nvPr/>
          </p:nvSpPr>
          <p:spPr>
            <a:xfrm>
              <a:off x="4482566" y="4945837"/>
              <a:ext cx="62075" cy="6207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8" name="Google Shape;2418;p57"/>
            <p:cNvSpPr/>
            <p:nvPr/>
          </p:nvSpPr>
          <p:spPr>
            <a:xfrm>
              <a:off x="4374021" y="4854900"/>
              <a:ext cx="61942" cy="61942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9" name="Google Shape;2419;p57"/>
            <p:cNvSpPr/>
            <p:nvPr/>
          </p:nvSpPr>
          <p:spPr>
            <a:xfrm>
              <a:off x="4395306" y="4824671"/>
              <a:ext cx="73722" cy="73722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0" name="Google Shape;2420;p57"/>
            <p:cNvSpPr/>
            <p:nvPr/>
          </p:nvSpPr>
          <p:spPr>
            <a:xfrm>
              <a:off x="4175722" y="4713318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1" name="Google Shape;2421;p57"/>
            <p:cNvSpPr/>
            <p:nvPr/>
          </p:nvSpPr>
          <p:spPr>
            <a:xfrm>
              <a:off x="4217808" y="4556691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2" name="Google Shape;2422;p57"/>
            <p:cNvSpPr/>
            <p:nvPr/>
          </p:nvSpPr>
          <p:spPr>
            <a:xfrm>
              <a:off x="4106338" y="4521790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3" name="Google Shape;2423;p57"/>
            <p:cNvSpPr/>
            <p:nvPr/>
          </p:nvSpPr>
          <p:spPr>
            <a:xfrm>
              <a:off x="4049740" y="4633896"/>
              <a:ext cx="56598" cy="5659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4" name="Google Shape;2424;p57"/>
            <p:cNvSpPr/>
            <p:nvPr/>
          </p:nvSpPr>
          <p:spPr>
            <a:xfrm>
              <a:off x="4333621" y="4713318"/>
              <a:ext cx="69801" cy="69801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5" name="Google Shape;2425;p57"/>
            <p:cNvSpPr/>
            <p:nvPr/>
          </p:nvSpPr>
          <p:spPr>
            <a:xfrm>
              <a:off x="4022585" y="4111324"/>
              <a:ext cx="85503" cy="8550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6" name="Google Shape;2426;p57"/>
            <p:cNvSpPr/>
            <p:nvPr/>
          </p:nvSpPr>
          <p:spPr>
            <a:xfrm>
              <a:off x="3907095" y="4257893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7" name="Google Shape;2427;p57"/>
            <p:cNvSpPr/>
            <p:nvPr/>
          </p:nvSpPr>
          <p:spPr>
            <a:xfrm>
              <a:off x="3808279" y="4410105"/>
              <a:ext cx="69801" cy="69801"/>
            </a:xfrm>
            <a:prstGeom prst="ellipse">
              <a:avLst/>
            </a:prstGeom>
            <a:solidFill>
              <a:srgbClr val="97C4D9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8" name="Google Shape;2428;p57"/>
            <p:cNvSpPr/>
            <p:nvPr/>
          </p:nvSpPr>
          <p:spPr>
            <a:xfrm>
              <a:off x="4006525" y="4399630"/>
              <a:ext cx="53102" cy="53102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9" name="Google Shape;2429;p57"/>
            <p:cNvSpPr/>
            <p:nvPr/>
          </p:nvSpPr>
          <p:spPr>
            <a:xfrm>
              <a:off x="3985691" y="4315954"/>
              <a:ext cx="66884" cy="6688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0" name="Google Shape;2430;p57"/>
            <p:cNvSpPr/>
            <p:nvPr/>
          </p:nvSpPr>
          <p:spPr>
            <a:xfrm>
              <a:off x="3953338" y="4027718"/>
              <a:ext cx="62075" cy="62075"/>
            </a:xfrm>
            <a:prstGeom prst="ellipse">
              <a:avLst/>
            </a:prstGeom>
            <a:solidFill>
              <a:srgbClr val="D8D8D8">
                <a:alpha val="72549"/>
              </a:srgbClr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zh-TW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1" name="Google Shape;2431;p57"/>
            <p:cNvSpPr/>
            <p:nvPr/>
          </p:nvSpPr>
          <p:spPr>
            <a:xfrm>
              <a:off x="3969431" y="4171366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2" name="Google Shape;2432;p57"/>
            <p:cNvSpPr/>
            <p:nvPr/>
          </p:nvSpPr>
          <p:spPr>
            <a:xfrm>
              <a:off x="3864881" y="4107627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3" name="Google Shape;2433;p57"/>
            <p:cNvSpPr/>
            <p:nvPr/>
          </p:nvSpPr>
          <p:spPr>
            <a:xfrm>
              <a:off x="3587514" y="4195055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4" name="Google Shape;2434;p57"/>
            <p:cNvSpPr/>
            <p:nvPr/>
          </p:nvSpPr>
          <p:spPr>
            <a:xfrm>
              <a:off x="3780012" y="3918376"/>
              <a:ext cx="48788" cy="48788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5" name="Google Shape;2435;p57"/>
            <p:cNvSpPr/>
            <p:nvPr/>
          </p:nvSpPr>
          <p:spPr>
            <a:xfrm>
              <a:off x="3845097" y="3967164"/>
              <a:ext cx="50776" cy="50776"/>
            </a:xfrm>
            <a:prstGeom prst="ellipse">
              <a:avLst/>
            </a:prstGeom>
            <a:solidFill>
              <a:srgbClr val="97C4D9">
                <a:alpha val="3137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6" name="Google Shape;2436;p57"/>
            <p:cNvSpPr/>
            <p:nvPr/>
          </p:nvSpPr>
          <p:spPr>
            <a:xfrm>
              <a:off x="3840696" y="3860615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7" name="Google Shape;2437;p57"/>
            <p:cNvSpPr/>
            <p:nvPr/>
          </p:nvSpPr>
          <p:spPr>
            <a:xfrm>
              <a:off x="3704542" y="3846864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8" name="Google Shape;2438;p57"/>
            <p:cNvSpPr/>
            <p:nvPr/>
          </p:nvSpPr>
          <p:spPr>
            <a:xfrm>
              <a:off x="3761759" y="3796227"/>
              <a:ext cx="67041" cy="6704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9" name="Google Shape;2439;p57"/>
            <p:cNvSpPr/>
            <p:nvPr/>
          </p:nvSpPr>
          <p:spPr>
            <a:xfrm>
              <a:off x="3745051" y="4145103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0" name="Google Shape;2440;p57"/>
            <p:cNvSpPr/>
            <p:nvPr/>
          </p:nvSpPr>
          <p:spPr>
            <a:xfrm>
              <a:off x="3749924" y="3262453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1" name="Google Shape;2441;p57"/>
            <p:cNvSpPr/>
            <p:nvPr/>
          </p:nvSpPr>
          <p:spPr>
            <a:xfrm>
              <a:off x="3809158" y="3082456"/>
              <a:ext cx="57761" cy="57761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2" name="Google Shape;2442;p57"/>
            <p:cNvSpPr/>
            <p:nvPr/>
          </p:nvSpPr>
          <p:spPr>
            <a:xfrm>
              <a:off x="3873013" y="2803525"/>
              <a:ext cx="54003" cy="5400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3" name="Google Shape;2443;p57"/>
            <p:cNvSpPr/>
            <p:nvPr/>
          </p:nvSpPr>
          <p:spPr>
            <a:xfrm>
              <a:off x="3754496" y="2771606"/>
              <a:ext cx="58030" cy="5803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4" name="Google Shape;2444;p57"/>
            <p:cNvSpPr/>
            <p:nvPr/>
          </p:nvSpPr>
          <p:spPr>
            <a:xfrm>
              <a:off x="3813982" y="2621071"/>
              <a:ext cx="58030" cy="5803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5" name="Google Shape;2445;p57"/>
            <p:cNvSpPr/>
            <p:nvPr/>
          </p:nvSpPr>
          <p:spPr>
            <a:xfrm>
              <a:off x="3958206" y="2650412"/>
              <a:ext cx="74550" cy="7455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6" name="Google Shape;2446;p57"/>
            <p:cNvSpPr/>
            <p:nvPr/>
          </p:nvSpPr>
          <p:spPr>
            <a:xfrm>
              <a:off x="3910187" y="2382300"/>
              <a:ext cx="46789" cy="46789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7" name="Google Shape;2447;p57"/>
            <p:cNvSpPr/>
            <p:nvPr/>
          </p:nvSpPr>
          <p:spPr>
            <a:xfrm>
              <a:off x="4002630" y="2453762"/>
              <a:ext cx="46789" cy="46789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8" name="Google Shape;2448;p57"/>
            <p:cNvSpPr/>
            <p:nvPr/>
          </p:nvSpPr>
          <p:spPr>
            <a:xfrm>
              <a:off x="4059627" y="2523374"/>
              <a:ext cx="53288" cy="53288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9" name="Google Shape;2449;p57"/>
            <p:cNvSpPr/>
            <p:nvPr/>
          </p:nvSpPr>
          <p:spPr>
            <a:xfrm>
              <a:off x="3823132" y="2521690"/>
              <a:ext cx="54972" cy="54972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0" name="Google Shape;2450;p57"/>
            <p:cNvSpPr/>
            <p:nvPr/>
          </p:nvSpPr>
          <p:spPr>
            <a:xfrm>
              <a:off x="3716183" y="2518786"/>
              <a:ext cx="54972" cy="54972"/>
            </a:xfrm>
            <a:prstGeom prst="ellipse">
              <a:avLst/>
            </a:prstGeom>
            <a:solidFill>
              <a:srgbClr val="D0CECE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1" name="Google Shape;2451;p57"/>
            <p:cNvSpPr/>
            <p:nvPr/>
          </p:nvSpPr>
          <p:spPr>
            <a:xfrm>
              <a:off x="3747236" y="2598132"/>
              <a:ext cx="74550" cy="74550"/>
            </a:xfrm>
            <a:prstGeom prst="ellipse">
              <a:avLst/>
            </a:prstGeom>
            <a:solidFill>
              <a:srgbClr val="97C4D9">
                <a:alpha val="7333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2" name="Google Shape;2452;p57"/>
            <p:cNvSpPr/>
            <p:nvPr/>
          </p:nvSpPr>
          <p:spPr>
            <a:xfrm>
              <a:off x="3913980" y="2536956"/>
              <a:ext cx="74550" cy="7455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3" name="Google Shape;2453;p57"/>
            <p:cNvSpPr/>
            <p:nvPr/>
          </p:nvSpPr>
          <p:spPr>
            <a:xfrm>
              <a:off x="3463560" y="2194055"/>
              <a:ext cx="86089" cy="86089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4" name="Google Shape;2454;p57"/>
            <p:cNvSpPr/>
            <p:nvPr/>
          </p:nvSpPr>
          <p:spPr>
            <a:xfrm>
              <a:off x="3508539" y="2341563"/>
              <a:ext cx="58831" cy="588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5" name="Google Shape;2455;p57"/>
            <p:cNvSpPr/>
            <p:nvPr/>
          </p:nvSpPr>
          <p:spPr>
            <a:xfrm>
              <a:off x="3567370" y="2092326"/>
              <a:ext cx="58831" cy="588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6" name="Google Shape;2456;p57"/>
            <p:cNvSpPr/>
            <p:nvPr/>
          </p:nvSpPr>
          <p:spPr>
            <a:xfrm>
              <a:off x="3580534" y="1987536"/>
              <a:ext cx="58831" cy="5883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7" name="Google Shape;2457;p57"/>
            <p:cNvSpPr/>
            <p:nvPr/>
          </p:nvSpPr>
          <p:spPr>
            <a:xfrm>
              <a:off x="3785284" y="1921052"/>
              <a:ext cx="66484" cy="66484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8" name="Google Shape;2458;p57"/>
            <p:cNvSpPr/>
            <p:nvPr/>
          </p:nvSpPr>
          <p:spPr>
            <a:xfrm>
              <a:off x="3704542" y="2009531"/>
              <a:ext cx="61951" cy="61951"/>
            </a:xfrm>
            <a:prstGeom prst="ellipse">
              <a:avLst/>
            </a:prstGeom>
            <a:solidFill>
              <a:srgbClr val="97C4D9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9" name="Google Shape;2459;p57"/>
            <p:cNvSpPr/>
            <p:nvPr/>
          </p:nvSpPr>
          <p:spPr>
            <a:xfrm>
              <a:off x="3805159" y="2125391"/>
              <a:ext cx="74550" cy="7455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0" name="Google Shape;2460;p57"/>
            <p:cNvSpPr/>
            <p:nvPr/>
          </p:nvSpPr>
          <p:spPr>
            <a:xfrm>
              <a:off x="3830930" y="2257342"/>
              <a:ext cx="74550" cy="7455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1" name="Google Shape;2461;p57"/>
            <p:cNvSpPr/>
            <p:nvPr/>
          </p:nvSpPr>
          <p:spPr>
            <a:xfrm>
              <a:off x="4184988" y="2273671"/>
              <a:ext cx="54003" cy="5400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2" name="Google Shape;2462;p57"/>
            <p:cNvSpPr/>
            <p:nvPr/>
          </p:nvSpPr>
          <p:spPr>
            <a:xfrm>
              <a:off x="4238991" y="2247467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3" name="Google Shape;2463;p57"/>
            <p:cNvSpPr/>
            <p:nvPr/>
          </p:nvSpPr>
          <p:spPr>
            <a:xfrm>
              <a:off x="4026266" y="2289108"/>
              <a:ext cx="74550" cy="7455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4" name="Google Shape;2464;p57"/>
            <p:cNvSpPr/>
            <p:nvPr/>
          </p:nvSpPr>
          <p:spPr>
            <a:xfrm>
              <a:off x="3994622" y="2243389"/>
              <a:ext cx="45719" cy="45719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5" name="Google Shape;2465;p57"/>
            <p:cNvSpPr/>
            <p:nvPr/>
          </p:nvSpPr>
          <p:spPr>
            <a:xfrm>
              <a:off x="4070778" y="2217969"/>
              <a:ext cx="54047" cy="54047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6" name="Google Shape;2466;p57"/>
            <p:cNvSpPr/>
            <p:nvPr/>
          </p:nvSpPr>
          <p:spPr>
            <a:xfrm>
              <a:off x="3879709" y="2040506"/>
              <a:ext cx="66083" cy="66083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7" name="Google Shape;2467;p57"/>
            <p:cNvSpPr/>
            <p:nvPr/>
          </p:nvSpPr>
          <p:spPr>
            <a:xfrm>
              <a:off x="3781125" y="1920086"/>
              <a:ext cx="66083" cy="66083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8" name="Google Shape;2468;p57"/>
            <p:cNvSpPr/>
            <p:nvPr/>
          </p:nvSpPr>
          <p:spPr>
            <a:xfrm>
              <a:off x="3729196" y="1670508"/>
              <a:ext cx="66083" cy="6608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9" name="Google Shape;2469;p57"/>
            <p:cNvSpPr/>
            <p:nvPr/>
          </p:nvSpPr>
          <p:spPr>
            <a:xfrm>
              <a:off x="3983336" y="1773009"/>
              <a:ext cx="66083" cy="6608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0" name="Google Shape;2470;p57"/>
            <p:cNvSpPr/>
            <p:nvPr/>
          </p:nvSpPr>
          <p:spPr>
            <a:xfrm>
              <a:off x="4210448" y="2103023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1" name="Google Shape;2471;p57"/>
            <p:cNvSpPr/>
            <p:nvPr/>
          </p:nvSpPr>
          <p:spPr>
            <a:xfrm>
              <a:off x="4145384" y="2006464"/>
              <a:ext cx="51100" cy="51100"/>
            </a:xfrm>
            <a:prstGeom prst="ellipse">
              <a:avLst/>
            </a:prstGeom>
            <a:solidFill>
              <a:srgbClr val="97C4D9">
                <a:alpha val="6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2" name="Google Shape;2472;p57"/>
            <p:cNvSpPr/>
            <p:nvPr/>
          </p:nvSpPr>
          <p:spPr>
            <a:xfrm>
              <a:off x="4033332" y="2120002"/>
              <a:ext cx="74550" cy="74550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3" name="Google Shape;2473;p57"/>
            <p:cNvSpPr/>
            <p:nvPr/>
          </p:nvSpPr>
          <p:spPr>
            <a:xfrm>
              <a:off x="4077722" y="2092905"/>
              <a:ext cx="48484" cy="48484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4" name="Google Shape;2474;p57"/>
            <p:cNvSpPr/>
            <p:nvPr/>
          </p:nvSpPr>
          <p:spPr>
            <a:xfrm>
              <a:off x="4110122" y="2154672"/>
              <a:ext cx="48484" cy="48484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5" name="Google Shape;2475;p57"/>
            <p:cNvSpPr/>
            <p:nvPr/>
          </p:nvSpPr>
          <p:spPr>
            <a:xfrm>
              <a:off x="4137919" y="2113338"/>
              <a:ext cx="48484" cy="48484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6" name="Google Shape;2476;p57"/>
            <p:cNvSpPr/>
            <p:nvPr/>
          </p:nvSpPr>
          <p:spPr>
            <a:xfrm>
              <a:off x="4336242" y="2068296"/>
              <a:ext cx="66083" cy="6608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7" name="Google Shape;2477;p57"/>
            <p:cNvSpPr/>
            <p:nvPr/>
          </p:nvSpPr>
          <p:spPr>
            <a:xfrm>
              <a:off x="4285963" y="2157764"/>
              <a:ext cx="66083" cy="6608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8" name="Google Shape;2478;p57"/>
            <p:cNvSpPr/>
            <p:nvPr/>
          </p:nvSpPr>
          <p:spPr>
            <a:xfrm>
              <a:off x="4247825" y="2092310"/>
              <a:ext cx="66083" cy="6608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9" name="Google Shape;2479;p57"/>
            <p:cNvSpPr/>
            <p:nvPr/>
          </p:nvSpPr>
          <p:spPr>
            <a:xfrm>
              <a:off x="4450081" y="1969596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0" name="Google Shape;2480;p57"/>
            <p:cNvSpPr/>
            <p:nvPr/>
          </p:nvSpPr>
          <p:spPr>
            <a:xfrm>
              <a:off x="4352440" y="1981935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1" name="Google Shape;2481;p57"/>
            <p:cNvSpPr/>
            <p:nvPr/>
          </p:nvSpPr>
          <p:spPr>
            <a:xfrm>
              <a:off x="4295525" y="1868478"/>
              <a:ext cx="45719" cy="45719"/>
            </a:xfrm>
            <a:prstGeom prst="ellipse">
              <a:avLst/>
            </a:prstGeom>
            <a:solidFill>
              <a:srgbClr val="97C4D9">
                <a:alpha val="5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2" name="Google Shape;2482;p57"/>
            <p:cNvSpPr/>
            <p:nvPr/>
          </p:nvSpPr>
          <p:spPr>
            <a:xfrm>
              <a:off x="4233141" y="2020140"/>
              <a:ext cx="45719" cy="45719"/>
            </a:xfrm>
            <a:prstGeom prst="ellipse">
              <a:avLst/>
            </a:prstGeom>
            <a:solidFill>
              <a:srgbClr val="97C4D9">
                <a:alpha val="5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3" name="Google Shape;2483;p57"/>
            <p:cNvSpPr/>
            <p:nvPr/>
          </p:nvSpPr>
          <p:spPr>
            <a:xfrm>
              <a:off x="3859584" y="1427320"/>
              <a:ext cx="66083" cy="66083"/>
            </a:xfrm>
            <a:prstGeom prst="ellipse">
              <a:avLst/>
            </a:prstGeom>
            <a:solidFill>
              <a:srgbClr val="97C4D9">
                <a:alpha val="1843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4" name="Google Shape;2484;p57"/>
            <p:cNvSpPr/>
            <p:nvPr/>
          </p:nvSpPr>
          <p:spPr>
            <a:xfrm>
              <a:off x="4163442" y="1479456"/>
              <a:ext cx="66083" cy="66083"/>
            </a:xfrm>
            <a:prstGeom prst="ellipse">
              <a:avLst/>
            </a:prstGeom>
            <a:solidFill>
              <a:srgbClr val="97C4D9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5" name="Google Shape;2485;p57"/>
            <p:cNvSpPr/>
            <p:nvPr/>
          </p:nvSpPr>
          <p:spPr>
            <a:xfrm>
              <a:off x="4430814" y="1768111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6" name="Google Shape;2486;p57"/>
            <p:cNvSpPr/>
            <p:nvPr/>
          </p:nvSpPr>
          <p:spPr>
            <a:xfrm>
              <a:off x="4533428" y="1690872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7" name="Google Shape;2487;p57"/>
            <p:cNvSpPr/>
            <p:nvPr/>
          </p:nvSpPr>
          <p:spPr>
            <a:xfrm>
              <a:off x="4498684" y="1742389"/>
              <a:ext cx="61664" cy="6166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8" name="Google Shape;2488;p57"/>
            <p:cNvSpPr/>
            <p:nvPr/>
          </p:nvSpPr>
          <p:spPr>
            <a:xfrm>
              <a:off x="4482869" y="1663848"/>
              <a:ext cx="48484" cy="48484"/>
            </a:xfrm>
            <a:prstGeom prst="ellipse">
              <a:avLst/>
            </a:prstGeom>
            <a:solidFill>
              <a:srgbClr val="97C4D9">
                <a:alpha val="48235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9" name="Google Shape;2489;p57"/>
            <p:cNvSpPr/>
            <p:nvPr/>
          </p:nvSpPr>
          <p:spPr>
            <a:xfrm>
              <a:off x="4579147" y="1584232"/>
              <a:ext cx="60738" cy="60738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0" name="Google Shape;2490;p57"/>
            <p:cNvSpPr/>
            <p:nvPr/>
          </p:nvSpPr>
          <p:spPr>
            <a:xfrm>
              <a:off x="4459218" y="1523792"/>
              <a:ext cx="60738" cy="60738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1" name="Google Shape;2491;p57"/>
            <p:cNvSpPr/>
            <p:nvPr/>
          </p:nvSpPr>
          <p:spPr>
            <a:xfrm>
              <a:off x="4688219" y="1523857"/>
              <a:ext cx="70594" cy="7059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2" name="Google Shape;2492;p57"/>
            <p:cNvSpPr/>
            <p:nvPr/>
          </p:nvSpPr>
          <p:spPr>
            <a:xfrm>
              <a:off x="4471788" y="1663017"/>
              <a:ext cx="60738" cy="60738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3" name="Google Shape;2493;p57"/>
            <p:cNvSpPr/>
            <p:nvPr/>
          </p:nvSpPr>
          <p:spPr>
            <a:xfrm>
              <a:off x="4267689" y="1737270"/>
              <a:ext cx="81845" cy="81845"/>
            </a:xfrm>
            <a:prstGeom prst="ellipse">
              <a:avLst/>
            </a:prstGeom>
            <a:solidFill>
              <a:srgbClr val="97C4D9">
                <a:alpha val="2941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4" name="Google Shape;2494;p57"/>
            <p:cNvSpPr/>
            <p:nvPr/>
          </p:nvSpPr>
          <p:spPr>
            <a:xfrm>
              <a:off x="4419274" y="1701332"/>
              <a:ext cx="54703" cy="54703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5" name="Google Shape;2495;p57"/>
            <p:cNvSpPr/>
            <p:nvPr/>
          </p:nvSpPr>
          <p:spPr>
            <a:xfrm>
              <a:off x="4815770" y="1420741"/>
              <a:ext cx="54703" cy="54703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6" name="Google Shape;2496;p57"/>
            <p:cNvSpPr/>
            <p:nvPr/>
          </p:nvSpPr>
          <p:spPr>
            <a:xfrm>
              <a:off x="4831981" y="1540593"/>
              <a:ext cx="54703" cy="54703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7" name="Google Shape;2497;p57"/>
            <p:cNvSpPr/>
            <p:nvPr/>
          </p:nvSpPr>
          <p:spPr>
            <a:xfrm>
              <a:off x="4898061" y="1559898"/>
              <a:ext cx="68174" cy="68174"/>
            </a:xfrm>
            <a:prstGeom prst="ellipse">
              <a:avLst/>
            </a:prstGeom>
            <a:solidFill>
              <a:srgbClr val="97C4D9">
                <a:alpha val="6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8" name="Google Shape;2498;p57"/>
            <p:cNvSpPr/>
            <p:nvPr/>
          </p:nvSpPr>
          <p:spPr>
            <a:xfrm>
              <a:off x="5193037" y="1405255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9" name="Google Shape;2499;p57"/>
            <p:cNvSpPr/>
            <p:nvPr/>
          </p:nvSpPr>
          <p:spPr>
            <a:xfrm>
              <a:off x="5117134" y="1449746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0" name="Google Shape;2500;p57"/>
            <p:cNvSpPr/>
            <p:nvPr/>
          </p:nvSpPr>
          <p:spPr>
            <a:xfrm>
              <a:off x="4973004" y="1514777"/>
              <a:ext cx="60738" cy="60738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1" name="Google Shape;2501;p57"/>
            <p:cNvSpPr/>
            <p:nvPr/>
          </p:nvSpPr>
          <p:spPr>
            <a:xfrm>
              <a:off x="4987226" y="1452694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2" name="Google Shape;2502;p57"/>
            <p:cNvSpPr/>
            <p:nvPr/>
          </p:nvSpPr>
          <p:spPr>
            <a:xfrm>
              <a:off x="5083956" y="1431896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3" name="Google Shape;2503;p57"/>
            <p:cNvSpPr/>
            <p:nvPr/>
          </p:nvSpPr>
          <p:spPr>
            <a:xfrm>
              <a:off x="5076300" y="1363524"/>
              <a:ext cx="54897" cy="5489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4" name="Google Shape;2504;p57"/>
            <p:cNvSpPr/>
            <p:nvPr/>
          </p:nvSpPr>
          <p:spPr>
            <a:xfrm>
              <a:off x="5262055" y="1277708"/>
              <a:ext cx="45719" cy="45719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5" name="Google Shape;2505;p57"/>
            <p:cNvSpPr/>
            <p:nvPr/>
          </p:nvSpPr>
          <p:spPr>
            <a:xfrm>
              <a:off x="4950991" y="1362158"/>
              <a:ext cx="67018" cy="6701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6" name="Google Shape;2506;p57"/>
            <p:cNvSpPr/>
            <p:nvPr/>
          </p:nvSpPr>
          <p:spPr>
            <a:xfrm>
              <a:off x="4912206" y="1399691"/>
              <a:ext cx="45719" cy="45719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7" name="Google Shape;2507;p57"/>
            <p:cNvSpPr/>
            <p:nvPr/>
          </p:nvSpPr>
          <p:spPr>
            <a:xfrm>
              <a:off x="5045941" y="1196183"/>
              <a:ext cx="81556" cy="81556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8" name="Google Shape;2508;p57"/>
            <p:cNvSpPr/>
            <p:nvPr/>
          </p:nvSpPr>
          <p:spPr>
            <a:xfrm>
              <a:off x="5273520" y="1100597"/>
              <a:ext cx="81556" cy="81556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9" name="Google Shape;2509;p57"/>
            <p:cNvSpPr/>
            <p:nvPr/>
          </p:nvSpPr>
          <p:spPr>
            <a:xfrm>
              <a:off x="4994237" y="1282983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0" name="Google Shape;2510;p57"/>
            <p:cNvSpPr/>
            <p:nvPr/>
          </p:nvSpPr>
          <p:spPr>
            <a:xfrm>
              <a:off x="5082342" y="1358603"/>
              <a:ext cx="51344" cy="51344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1" name="Google Shape;2511;p57"/>
            <p:cNvSpPr/>
            <p:nvPr/>
          </p:nvSpPr>
          <p:spPr>
            <a:xfrm>
              <a:off x="5261965" y="1279175"/>
              <a:ext cx="45719" cy="45719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2" name="Google Shape;2512;p57"/>
            <p:cNvSpPr/>
            <p:nvPr/>
          </p:nvSpPr>
          <p:spPr>
            <a:xfrm>
              <a:off x="4840925" y="1207716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3" name="Google Shape;2513;p57"/>
            <p:cNvSpPr/>
            <p:nvPr/>
          </p:nvSpPr>
          <p:spPr>
            <a:xfrm>
              <a:off x="4604315" y="1240690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4" name="Google Shape;2514;p57"/>
            <p:cNvSpPr/>
            <p:nvPr/>
          </p:nvSpPr>
          <p:spPr>
            <a:xfrm>
              <a:off x="4456783" y="1083608"/>
              <a:ext cx="81417" cy="81417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5" name="Google Shape;2515;p57"/>
            <p:cNvSpPr/>
            <p:nvPr/>
          </p:nvSpPr>
          <p:spPr>
            <a:xfrm>
              <a:off x="4450081" y="899572"/>
              <a:ext cx="81417" cy="81417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6" name="Google Shape;2516;p57"/>
            <p:cNvSpPr/>
            <p:nvPr/>
          </p:nvSpPr>
          <p:spPr>
            <a:xfrm>
              <a:off x="5020978" y="900868"/>
              <a:ext cx="64733" cy="64733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7" name="Google Shape;2517;p57"/>
            <p:cNvSpPr/>
            <p:nvPr/>
          </p:nvSpPr>
          <p:spPr>
            <a:xfrm>
              <a:off x="5062884" y="1059583"/>
              <a:ext cx="64733" cy="6473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8" name="Google Shape;2518;p57"/>
            <p:cNvSpPr/>
            <p:nvPr/>
          </p:nvSpPr>
          <p:spPr>
            <a:xfrm>
              <a:off x="5103748" y="1099003"/>
              <a:ext cx="64733" cy="6473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9" name="Google Shape;2519;p57"/>
            <p:cNvSpPr/>
            <p:nvPr/>
          </p:nvSpPr>
          <p:spPr>
            <a:xfrm>
              <a:off x="4925558" y="1152785"/>
              <a:ext cx="64733" cy="6473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0" name="Google Shape;2520;p57"/>
            <p:cNvSpPr/>
            <p:nvPr/>
          </p:nvSpPr>
          <p:spPr>
            <a:xfrm>
              <a:off x="4878688" y="1119551"/>
              <a:ext cx="64733" cy="6473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1" name="Google Shape;2521;p57"/>
            <p:cNvSpPr/>
            <p:nvPr/>
          </p:nvSpPr>
          <p:spPr>
            <a:xfrm>
              <a:off x="5190193" y="982993"/>
              <a:ext cx="64733" cy="64733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2" name="Google Shape;2522;p57"/>
            <p:cNvSpPr/>
            <p:nvPr/>
          </p:nvSpPr>
          <p:spPr>
            <a:xfrm>
              <a:off x="5344555" y="823602"/>
              <a:ext cx="64733" cy="64733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3" name="Google Shape;2523;p57"/>
            <p:cNvSpPr/>
            <p:nvPr/>
          </p:nvSpPr>
          <p:spPr>
            <a:xfrm>
              <a:off x="5355076" y="929828"/>
              <a:ext cx="64733" cy="64733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4" name="Google Shape;2524;p57"/>
            <p:cNvSpPr/>
            <p:nvPr/>
          </p:nvSpPr>
          <p:spPr>
            <a:xfrm>
              <a:off x="5488222" y="967599"/>
              <a:ext cx="81556" cy="81556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5" name="Google Shape;2525;p57"/>
            <p:cNvSpPr/>
            <p:nvPr/>
          </p:nvSpPr>
          <p:spPr>
            <a:xfrm>
              <a:off x="5498387" y="1221604"/>
              <a:ext cx="81556" cy="81556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6" name="Google Shape;2526;p57"/>
            <p:cNvSpPr/>
            <p:nvPr/>
          </p:nvSpPr>
          <p:spPr>
            <a:xfrm>
              <a:off x="5570502" y="1291813"/>
              <a:ext cx="45719" cy="45719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7" name="Google Shape;2527;p57"/>
            <p:cNvSpPr/>
            <p:nvPr/>
          </p:nvSpPr>
          <p:spPr>
            <a:xfrm>
              <a:off x="5536064" y="1183388"/>
              <a:ext cx="67018" cy="6701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8" name="Google Shape;2528;p57"/>
            <p:cNvSpPr/>
            <p:nvPr/>
          </p:nvSpPr>
          <p:spPr>
            <a:xfrm>
              <a:off x="5638909" y="1207924"/>
              <a:ext cx="64733" cy="64733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9" name="Google Shape;2529;p57"/>
            <p:cNvSpPr/>
            <p:nvPr/>
          </p:nvSpPr>
          <p:spPr>
            <a:xfrm>
              <a:off x="5615884" y="1139421"/>
              <a:ext cx="64733" cy="64733"/>
            </a:xfrm>
            <a:prstGeom prst="ellipse">
              <a:avLst/>
            </a:prstGeom>
            <a:solidFill>
              <a:srgbClr val="97C4D9">
                <a:alpha val="3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0" name="Google Shape;2530;p57"/>
            <p:cNvSpPr/>
            <p:nvPr/>
          </p:nvSpPr>
          <p:spPr>
            <a:xfrm>
              <a:off x="5648250" y="1062627"/>
              <a:ext cx="81556" cy="81556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1" name="Google Shape;2531;p57"/>
            <p:cNvSpPr/>
            <p:nvPr/>
          </p:nvSpPr>
          <p:spPr>
            <a:xfrm>
              <a:off x="5702573" y="1127938"/>
              <a:ext cx="49189" cy="49189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2" name="Google Shape;2532;p57"/>
            <p:cNvSpPr/>
            <p:nvPr/>
          </p:nvSpPr>
          <p:spPr>
            <a:xfrm>
              <a:off x="5738013" y="1153388"/>
              <a:ext cx="49189" cy="49189"/>
            </a:xfrm>
            <a:prstGeom prst="ellipse">
              <a:avLst/>
            </a:prstGeom>
            <a:solidFill>
              <a:srgbClr val="629BB4">
                <a:alpha val="6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3" name="Google Shape;2533;p57"/>
            <p:cNvSpPr/>
            <p:nvPr/>
          </p:nvSpPr>
          <p:spPr>
            <a:xfrm>
              <a:off x="5753693" y="873150"/>
              <a:ext cx="67018" cy="67018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4" name="Google Shape;2534;p57"/>
            <p:cNvSpPr/>
            <p:nvPr/>
          </p:nvSpPr>
          <p:spPr>
            <a:xfrm>
              <a:off x="5948363" y="831180"/>
              <a:ext cx="78620" cy="78620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5" name="Google Shape;2535;p57"/>
            <p:cNvSpPr/>
            <p:nvPr/>
          </p:nvSpPr>
          <p:spPr>
            <a:xfrm>
              <a:off x="6047380" y="1020037"/>
              <a:ext cx="54519" cy="54519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6" name="Google Shape;2536;p57"/>
            <p:cNvSpPr/>
            <p:nvPr/>
          </p:nvSpPr>
          <p:spPr>
            <a:xfrm>
              <a:off x="6181708" y="1168712"/>
              <a:ext cx="67018" cy="6701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7" name="Google Shape;2537;p57"/>
            <p:cNvSpPr/>
            <p:nvPr/>
          </p:nvSpPr>
          <p:spPr>
            <a:xfrm>
              <a:off x="5954164" y="1193544"/>
              <a:ext cx="67018" cy="67018"/>
            </a:xfrm>
            <a:prstGeom prst="ellipse">
              <a:avLst/>
            </a:prstGeom>
            <a:solidFill>
              <a:srgbClr val="629BB4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8" name="Google Shape;2538;p57"/>
            <p:cNvSpPr/>
            <p:nvPr/>
          </p:nvSpPr>
          <p:spPr>
            <a:xfrm>
              <a:off x="5902482" y="1253149"/>
              <a:ext cx="45719" cy="45719"/>
            </a:xfrm>
            <a:prstGeom prst="ellipse">
              <a:avLst/>
            </a:prstGeom>
            <a:solidFill>
              <a:srgbClr val="629BB4">
                <a:alpha val="3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9" name="Google Shape;2539;p57"/>
            <p:cNvSpPr/>
            <p:nvPr/>
          </p:nvSpPr>
          <p:spPr>
            <a:xfrm>
              <a:off x="5906773" y="1104495"/>
              <a:ext cx="67018" cy="67018"/>
            </a:xfrm>
            <a:prstGeom prst="ellipse">
              <a:avLst/>
            </a:prstGeom>
            <a:solidFill>
              <a:srgbClr val="629BB4">
                <a:alpha val="8431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0" name="Google Shape;2540;p57"/>
            <p:cNvSpPr/>
            <p:nvPr/>
          </p:nvSpPr>
          <p:spPr>
            <a:xfrm>
              <a:off x="6166603" y="1102387"/>
              <a:ext cx="54519" cy="54519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1" name="Google Shape;2541;p57"/>
            <p:cNvSpPr/>
            <p:nvPr/>
          </p:nvSpPr>
          <p:spPr>
            <a:xfrm>
              <a:off x="6234785" y="1073713"/>
              <a:ext cx="54519" cy="54519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2" name="Google Shape;2542;p57"/>
            <p:cNvSpPr/>
            <p:nvPr/>
          </p:nvSpPr>
          <p:spPr>
            <a:xfrm>
              <a:off x="6232210" y="998737"/>
              <a:ext cx="54519" cy="54519"/>
            </a:xfrm>
            <a:prstGeom prst="ellipse">
              <a:avLst/>
            </a:prstGeom>
            <a:solidFill>
              <a:srgbClr val="629BB4">
                <a:alpha val="435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3" name="Google Shape;2543;p57"/>
            <p:cNvSpPr/>
            <p:nvPr/>
          </p:nvSpPr>
          <p:spPr>
            <a:xfrm>
              <a:off x="6412484" y="691903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4" name="Google Shape;2544;p57"/>
            <p:cNvSpPr/>
            <p:nvPr/>
          </p:nvSpPr>
          <p:spPr>
            <a:xfrm>
              <a:off x="6405053" y="1013450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5" name="Google Shape;2545;p57"/>
            <p:cNvSpPr/>
            <p:nvPr/>
          </p:nvSpPr>
          <p:spPr>
            <a:xfrm>
              <a:off x="6499589" y="979604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6" name="Google Shape;2546;p57"/>
            <p:cNvSpPr/>
            <p:nvPr/>
          </p:nvSpPr>
          <p:spPr>
            <a:xfrm>
              <a:off x="6348103" y="1110964"/>
              <a:ext cx="67018" cy="6701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7" name="Google Shape;2547;p57"/>
            <p:cNvSpPr/>
            <p:nvPr/>
          </p:nvSpPr>
          <p:spPr>
            <a:xfrm>
              <a:off x="6262686" y="1155442"/>
              <a:ext cx="67018" cy="67018"/>
            </a:xfrm>
            <a:prstGeom prst="ellipse">
              <a:avLst/>
            </a:prstGeom>
            <a:solidFill>
              <a:srgbClr val="629B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8" name="Google Shape;2548;p57"/>
            <p:cNvSpPr/>
            <p:nvPr/>
          </p:nvSpPr>
          <p:spPr>
            <a:xfrm>
              <a:off x="6341861" y="1167648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9" name="Google Shape;2549;p57"/>
            <p:cNvSpPr/>
            <p:nvPr/>
          </p:nvSpPr>
          <p:spPr>
            <a:xfrm>
              <a:off x="6535140" y="1169163"/>
              <a:ext cx="78620" cy="78620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0" name="Google Shape;2550;p57"/>
            <p:cNvSpPr/>
            <p:nvPr/>
          </p:nvSpPr>
          <p:spPr>
            <a:xfrm>
              <a:off x="6479681" y="1124282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1" name="Google Shape;2551;p57"/>
            <p:cNvSpPr/>
            <p:nvPr/>
          </p:nvSpPr>
          <p:spPr>
            <a:xfrm>
              <a:off x="6592814" y="1254427"/>
              <a:ext cx="57291" cy="5729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2" name="Google Shape;2552;p57"/>
            <p:cNvSpPr/>
            <p:nvPr/>
          </p:nvSpPr>
          <p:spPr>
            <a:xfrm>
              <a:off x="6772185" y="621577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3" name="Google Shape;2553;p57"/>
            <p:cNvSpPr/>
            <p:nvPr/>
          </p:nvSpPr>
          <p:spPr>
            <a:xfrm>
              <a:off x="5183529" y="523435"/>
              <a:ext cx="78436" cy="78436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4" name="Google Shape;2554;p57"/>
            <p:cNvSpPr/>
            <p:nvPr/>
          </p:nvSpPr>
          <p:spPr>
            <a:xfrm>
              <a:off x="5855583" y="452001"/>
              <a:ext cx="78436" cy="78436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5" name="Google Shape;2555;p57"/>
            <p:cNvSpPr/>
            <p:nvPr/>
          </p:nvSpPr>
          <p:spPr>
            <a:xfrm>
              <a:off x="5990445" y="338945"/>
              <a:ext cx="78436" cy="78436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6" name="Google Shape;2556;p57"/>
            <p:cNvSpPr/>
            <p:nvPr/>
          </p:nvSpPr>
          <p:spPr>
            <a:xfrm>
              <a:off x="7336600" y="1029530"/>
              <a:ext cx="54749" cy="54749"/>
            </a:xfrm>
            <a:prstGeom prst="ellipse">
              <a:avLst/>
            </a:prstGeom>
            <a:solidFill>
              <a:srgbClr val="97C4D9">
                <a:alpha val="2745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7" name="Google Shape;2557;p57"/>
            <p:cNvSpPr/>
            <p:nvPr/>
          </p:nvSpPr>
          <p:spPr>
            <a:xfrm>
              <a:off x="6935380" y="1080241"/>
              <a:ext cx="78620" cy="78620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8" name="Google Shape;2558;p57"/>
            <p:cNvSpPr/>
            <p:nvPr/>
          </p:nvSpPr>
          <p:spPr>
            <a:xfrm>
              <a:off x="6738339" y="1006362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9" name="Google Shape;2559;p57"/>
            <p:cNvSpPr/>
            <p:nvPr/>
          </p:nvSpPr>
          <p:spPr>
            <a:xfrm>
              <a:off x="6695774" y="890395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0" name="Google Shape;2560;p57"/>
            <p:cNvSpPr/>
            <p:nvPr/>
          </p:nvSpPr>
          <p:spPr>
            <a:xfrm>
              <a:off x="6982365" y="1293526"/>
              <a:ext cx="59775" cy="59775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1" name="Google Shape;2561;p57"/>
            <p:cNvSpPr/>
            <p:nvPr/>
          </p:nvSpPr>
          <p:spPr>
            <a:xfrm>
              <a:off x="6876886" y="1295377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2" name="Google Shape;2562;p57"/>
            <p:cNvSpPr/>
            <p:nvPr/>
          </p:nvSpPr>
          <p:spPr>
            <a:xfrm>
              <a:off x="6545804" y="1271921"/>
              <a:ext cx="57291" cy="5729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3" name="Google Shape;2563;p57"/>
            <p:cNvSpPr/>
            <p:nvPr/>
          </p:nvSpPr>
          <p:spPr>
            <a:xfrm>
              <a:off x="6957996" y="1364261"/>
              <a:ext cx="57291" cy="5729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4" name="Google Shape;2564;p57"/>
            <p:cNvSpPr/>
            <p:nvPr/>
          </p:nvSpPr>
          <p:spPr>
            <a:xfrm>
              <a:off x="7334603" y="1017066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5" name="Google Shape;2565;p57"/>
            <p:cNvSpPr/>
            <p:nvPr/>
          </p:nvSpPr>
          <p:spPr>
            <a:xfrm>
              <a:off x="7166852" y="1214454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6" name="Google Shape;2566;p57"/>
            <p:cNvSpPr/>
            <p:nvPr/>
          </p:nvSpPr>
          <p:spPr>
            <a:xfrm>
              <a:off x="7451536" y="1271911"/>
              <a:ext cx="67226" cy="6722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7" name="Google Shape;2567;p57"/>
            <p:cNvSpPr/>
            <p:nvPr/>
          </p:nvSpPr>
          <p:spPr>
            <a:xfrm>
              <a:off x="7565524" y="1243933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8" name="Google Shape;2568;p57"/>
            <p:cNvSpPr/>
            <p:nvPr/>
          </p:nvSpPr>
          <p:spPr>
            <a:xfrm>
              <a:off x="7184100" y="1382616"/>
              <a:ext cx="58047" cy="58047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9" name="Google Shape;2569;p57"/>
            <p:cNvSpPr/>
            <p:nvPr/>
          </p:nvSpPr>
          <p:spPr>
            <a:xfrm>
              <a:off x="7142211" y="1500883"/>
              <a:ext cx="58047" cy="58047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0" name="Google Shape;2570;p57"/>
            <p:cNvSpPr/>
            <p:nvPr/>
          </p:nvSpPr>
          <p:spPr>
            <a:xfrm>
              <a:off x="7055341" y="1479456"/>
              <a:ext cx="58047" cy="58047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1" name="Google Shape;2571;p57"/>
            <p:cNvSpPr/>
            <p:nvPr/>
          </p:nvSpPr>
          <p:spPr>
            <a:xfrm>
              <a:off x="7371434" y="1486932"/>
              <a:ext cx="76312" cy="76312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2" name="Google Shape;2572;p57"/>
            <p:cNvSpPr/>
            <p:nvPr/>
          </p:nvSpPr>
          <p:spPr>
            <a:xfrm>
              <a:off x="7272269" y="1402978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3" name="Google Shape;2573;p57"/>
            <p:cNvSpPr/>
            <p:nvPr/>
          </p:nvSpPr>
          <p:spPr>
            <a:xfrm>
              <a:off x="7307746" y="1437928"/>
              <a:ext cx="58047" cy="58047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4" name="Google Shape;2574;p57"/>
            <p:cNvSpPr/>
            <p:nvPr/>
          </p:nvSpPr>
          <p:spPr>
            <a:xfrm>
              <a:off x="7314371" y="1488284"/>
              <a:ext cx="71451" cy="7145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5" name="Google Shape;2575;p57"/>
            <p:cNvSpPr/>
            <p:nvPr/>
          </p:nvSpPr>
          <p:spPr>
            <a:xfrm>
              <a:off x="7440177" y="1506231"/>
              <a:ext cx="45719" cy="45719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6" name="Google Shape;2576;p57"/>
            <p:cNvSpPr/>
            <p:nvPr/>
          </p:nvSpPr>
          <p:spPr>
            <a:xfrm>
              <a:off x="7534395" y="1545539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7" name="Google Shape;2577;p57"/>
            <p:cNvSpPr/>
            <p:nvPr/>
          </p:nvSpPr>
          <p:spPr>
            <a:xfrm>
              <a:off x="7770516" y="1551950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8" name="Google Shape;2578;p57"/>
            <p:cNvSpPr/>
            <p:nvPr/>
          </p:nvSpPr>
          <p:spPr>
            <a:xfrm>
              <a:off x="7685317" y="1506021"/>
              <a:ext cx="45929" cy="45929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9" name="Google Shape;2579;p57"/>
            <p:cNvSpPr/>
            <p:nvPr/>
          </p:nvSpPr>
          <p:spPr>
            <a:xfrm>
              <a:off x="7433071" y="1620674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0" name="Google Shape;2580;p57"/>
            <p:cNvSpPr/>
            <p:nvPr/>
          </p:nvSpPr>
          <p:spPr>
            <a:xfrm>
              <a:off x="7299602" y="1619521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1" name="Google Shape;2581;p57"/>
            <p:cNvSpPr/>
            <p:nvPr/>
          </p:nvSpPr>
          <p:spPr>
            <a:xfrm>
              <a:off x="7390409" y="1727430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2" name="Google Shape;2582;p57"/>
            <p:cNvSpPr/>
            <p:nvPr/>
          </p:nvSpPr>
          <p:spPr>
            <a:xfrm>
              <a:off x="7524806" y="1673486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3" name="Google Shape;2583;p57"/>
            <p:cNvSpPr/>
            <p:nvPr/>
          </p:nvSpPr>
          <p:spPr>
            <a:xfrm>
              <a:off x="7462201" y="1698379"/>
              <a:ext cx="53016" cy="5301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4" name="Google Shape;2584;p57"/>
            <p:cNvSpPr/>
            <p:nvPr/>
          </p:nvSpPr>
          <p:spPr>
            <a:xfrm>
              <a:off x="7534145" y="1718464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5" name="Google Shape;2585;p57"/>
            <p:cNvSpPr/>
            <p:nvPr/>
          </p:nvSpPr>
          <p:spPr>
            <a:xfrm>
              <a:off x="7593300" y="1719419"/>
              <a:ext cx="67226" cy="6722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6" name="Google Shape;2586;p57"/>
            <p:cNvSpPr/>
            <p:nvPr/>
          </p:nvSpPr>
          <p:spPr>
            <a:xfrm>
              <a:off x="7752942" y="1743195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7" name="Google Shape;2587;p57"/>
            <p:cNvSpPr/>
            <p:nvPr/>
          </p:nvSpPr>
          <p:spPr>
            <a:xfrm>
              <a:off x="7737016" y="1824074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8" name="Google Shape;2588;p57"/>
            <p:cNvSpPr/>
            <p:nvPr/>
          </p:nvSpPr>
          <p:spPr>
            <a:xfrm>
              <a:off x="7690993" y="1820575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9" name="Google Shape;2589;p57"/>
            <p:cNvSpPr/>
            <p:nvPr/>
          </p:nvSpPr>
          <p:spPr>
            <a:xfrm>
              <a:off x="7625877" y="1833754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0" name="Google Shape;2590;p57"/>
            <p:cNvSpPr/>
            <p:nvPr/>
          </p:nvSpPr>
          <p:spPr>
            <a:xfrm>
              <a:off x="7758418" y="1972029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1" name="Google Shape;2591;p57"/>
            <p:cNvSpPr/>
            <p:nvPr/>
          </p:nvSpPr>
          <p:spPr>
            <a:xfrm>
              <a:off x="7722642" y="1957937"/>
              <a:ext cx="45719" cy="45719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2" name="Google Shape;2592;p57"/>
            <p:cNvSpPr/>
            <p:nvPr/>
          </p:nvSpPr>
          <p:spPr>
            <a:xfrm>
              <a:off x="7700625" y="1924040"/>
              <a:ext cx="57793" cy="57793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3" name="Google Shape;2593;p57"/>
            <p:cNvSpPr/>
            <p:nvPr/>
          </p:nvSpPr>
          <p:spPr>
            <a:xfrm>
              <a:off x="7940705" y="1745165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4" name="Google Shape;2594;p57"/>
            <p:cNvSpPr/>
            <p:nvPr/>
          </p:nvSpPr>
          <p:spPr>
            <a:xfrm>
              <a:off x="7816063" y="2025369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5" name="Google Shape;2595;p57"/>
            <p:cNvSpPr/>
            <p:nvPr/>
          </p:nvSpPr>
          <p:spPr>
            <a:xfrm>
              <a:off x="7908689" y="1987536"/>
              <a:ext cx="67226" cy="67226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6" name="Google Shape;2596;p57"/>
            <p:cNvSpPr/>
            <p:nvPr/>
          </p:nvSpPr>
          <p:spPr>
            <a:xfrm>
              <a:off x="8085202" y="1777040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7" name="Google Shape;2597;p57"/>
            <p:cNvSpPr/>
            <p:nvPr/>
          </p:nvSpPr>
          <p:spPr>
            <a:xfrm>
              <a:off x="8473990" y="1684618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8" name="Google Shape;2598;p57"/>
            <p:cNvSpPr/>
            <p:nvPr/>
          </p:nvSpPr>
          <p:spPr>
            <a:xfrm>
              <a:off x="8014092" y="2134625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9" name="Google Shape;2599;p57"/>
            <p:cNvSpPr/>
            <p:nvPr/>
          </p:nvSpPr>
          <p:spPr>
            <a:xfrm>
              <a:off x="8067176" y="2124269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0" name="Google Shape;2600;p57"/>
            <p:cNvSpPr/>
            <p:nvPr/>
          </p:nvSpPr>
          <p:spPr>
            <a:xfrm>
              <a:off x="8058063" y="1947689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1" name="Google Shape;2601;p57"/>
            <p:cNvSpPr/>
            <p:nvPr/>
          </p:nvSpPr>
          <p:spPr>
            <a:xfrm>
              <a:off x="8243912" y="2000705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2" name="Google Shape;2602;p57"/>
            <p:cNvSpPr/>
            <p:nvPr/>
          </p:nvSpPr>
          <p:spPr>
            <a:xfrm>
              <a:off x="8135927" y="2338432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3" name="Google Shape;2603;p57"/>
            <p:cNvSpPr/>
            <p:nvPr/>
          </p:nvSpPr>
          <p:spPr>
            <a:xfrm>
              <a:off x="7873014" y="2136194"/>
              <a:ext cx="67691" cy="67691"/>
            </a:xfrm>
            <a:prstGeom prst="ellipse">
              <a:avLst/>
            </a:prstGeom>
            <a:solidFill>
              <a:srgbClr val="629BB4">
                <a:alpha val="3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4" name="Google Shape;2604;p57"/>
            <p:cNvSpPr/>
            <p:nvPr/>
          </p:nvSpPr>
          <p:spPr>
            <a:xfrm>
              <a:off x="7839763" y="2201936"/>
              <a:ext cx="67691" cy="6769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5" name="Google Shape;2605;p57"/>
            <p:cNvSpPr/>
            <p:nvPr/>
          </p:nvSpPr>
          <p:spPr>
            <a:xfrm>
              <a:off x="8140861" y="2338432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6" name="Google Shape;2606;p57"/>
            <p:cNvSpPr/>
            <p:nvPr/>
          </p:nvSpPr>
          <p:spPr>
            <a:xfrm>
              <a:off x="7969239" y="2293859"/>
              <a:ext cx="48029" cy="48029"/>
            </a:xfrm>
            <a:prstGeom prst="ellipse">
              <a:avLst/>
            </a:prstGeom>
            <a:solidFill>
              <a:srgbClr val="629BB4">
                <a:alpha val="1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7" name="Google Shape;2607;p57"/>
            <p:cNvSpPr/>
            <p:nvPr/>
          </p:nvSpPr>
          <p:spPr>
            <a:xfrm>
              <a:off x="8089538" y="2373285"/>
              <a:ext cx="74821" cy="74821"/>
            </a:xfrm>
            <a:prstGeom prst="ellipse">
              <a:avLst/>
            </a:prstGeom>
            <a:solidFill>
              <a:srgbClr val="629BB4">
                <a:alpha val="1725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8" name="Google Shape;2608;p57"/>
            <p:cNvSpPr/>
            <p:nvPr/>
          </p:nvSpPr>
          <p:spPr>
            <a:xfrm>
              <a:off x="8293544" y="2395243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9" name="Google Shape;2609;p57"/>
            <p:cNvSpPr/>
            <p:nvPr/>
          </p:nvSpPr>
          <p:spPr>
            <a:xfrm>
              <a:off x="8366712" y="2456320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0" name="Google Shape;2610;p57"/>
            <p:cNvSpPr/>
            <p:nvPr/>
          </p:nvSpPr>
          <p:spPr>
            <a:xfrm>
              <a:off x="8166475" y="2404245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1" name="Google Shape;2611;p57"/>
            <p:cNvSpPr/>
            <p:nvPr/>
          </p:nvSpPr>
          <p:spPr>
            <a:xfrm>
              <a:off x="8018935" y="2463269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2" name="Google Shape;2612;p57"/>
            <p:cNvSpPr/>
            <p:nvPr/>
          </p:nvSpPr>
          <p:spPr>
            <a:xfrm>
              <a:off x="8113690" y="2461990"/>
              <a:ext cx="54725" cy="5472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3" name="Google Shape;2613;p57"/>
            <p:cNvSpPr/>
            <p:nvPr/>
          </p:nvSpPr>
          <p:spPr>
            <a:xfrm>
              <a:off x="8194433" y="2479257"/>
              <a:ext cx="74286" cy="74286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4" name="Google Shape;2614;p57"/>
            <p:cNvSpPr/>
            <p:nvPr/>
          </p:nvSpPr>
          <p:spPr>
            <a:xfrm>
              <a:off x="8271096" y="2573758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5" name="Google Shape;2615;p57"/>
            <p:cNvSpPr/>
            <p:nvPr/>
          </p:nvSpPr>
          <p:spPr>
            <a:xfrm>
              <a:off x="8271168" y="2510688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6" name="Google Shape;2616;p57"/>
            <p:cNvSpPr/>
            <p:nvPr/>
          </p:nvSpPr>
          <p:spPr>
            <a:xfrm>
              <a:off x="8341233" y="2697334"/>
              <a:ext cx="74563" cy="74563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7" name="Google Shape;2617;p57"/>
            <p:cNvSpPr/>
            <p:nvPr/>
          </p:nvSpPr>
          <p:spPr>
            <a:xfrm>
              <a:off x="8504399" y="2583789"/>
              <a:ext cx="74563" cy="74563"/>
            </a:xfrm>
            <a:prstGeom prst="ellipse">
              <a:avLst/>
            </a:prstGeom>
            <a:solidFill>
              <a:srgbClr val="629BB4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8" name="Google Shape;2618;p57"/>
            <p:cNvSpPr/>
            <p:nvPr/>
          </p:nvSpPr>
          <p:spPr>
            <a:xfrm>
              <a:off x="8256262" y="2706399"/>
              <a:ext cx="74563" cy="74563"/>
            </a:xfrm>
            <a:prstGeom prst="ellipse">
              <a:avLst/>
            </a:prstGeom>
            <a:solidFill>
              <a:srgbClr val="629BB4">
                <a:alpha val="1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9" name="Google Shape;2619;p57"/>
            <p:cNvSpPr/>
            <p:nvPr/>
          </p:nvSpPr>
          <p:spPr>
            <a:xfrm>
              <a:off x="8133119" y="2555532"/>
              <a:ext cx="74286" cy="74286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0" name="Google Shape;2620;p57"/>
            <p:cNvSpPr/>
            <p:nvPr/>
          </p:nvSpPr>
          <p:spPr>
            <a:xfrm>
              <a:off x="8084959" y="2659213"/>
              <a:ext cx="74286" cy="74286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1" name="Google Shape;2621;p57"/>
            <p:cNvSpPr/>
            <p:nvPr/>
          </p:nvSpPr>
          <p:spPr>
            <a:xfrm>
              <a:off x="8157290" y="2697320"/>
              <a:ext cx="74286" cy="74286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2" name="Google Shape;2622;p57"/>
            <p:cNvSpPr/>
            <p:nvPr/>
          </p:nvSpPr>
          <p:spPr>
            <a:xfrm>
              <a:off x="8362503" y="2561814"/>
              <a:ext cx="45719" cy="45719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3" name="Google Shape;2623;p57"/>
            <p:cNvSpPr/>
            <p:nvPr/>
          </p:nvSpPr>
          <p:spPr>
            <a:xfrm>
              <a:off x="8308891" y="3020671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4" name="Google Shape;2624;p57"/>
            <p:cNvSpPr/>
            <p:nvPr/>
          </p:nvSpPr>
          <p:spPr>
            <a:xfrm>
              <a:off x="8421561" y="2877529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5" name="Google Shape;2625;p57"/>
            <p:cNvSpPr/>
            <p:nvPr/>
          </p:nvSpPr>
          <p:spPr>
            <a:xfrm>
              <a:off x="8225852" y="2798013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6" name="Google Shape;2626;p57"/>
            <p:cNvSpPr/>
            <p:nvPr/>
          </p:nvSpPr>
          <p:spPr>
            <a:xfrm>
              <a:off x="8396722" y="3136996"/>
              <a:ext cx="67691" cy="67691"/>
            </a:xfrm>
            <a:prstGeom prst="ellipse">
              <a:avLst/>
            </a:prstGeom>
            <a:solidFill>
              <a:srgbClr val="629BB4">
                <a:alpha val="164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7" name="Google Shape;2627;p57"/>
            <p:cNvSpPr/>
            <p:nvPr/>
          </p:nvSpPr>
          <p:spPr>
            <a:xfrm>
              <a:off x="8389852" y="3782248"/>
              <a:ext cx="85721" cy="8572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8" name="Google Shape;2628;p57"/>
            <p:cNvSpPr/>
            <p:nvPr/>
          </p:nvSpPr>
          <p:spPr>
            <a:xfrm>
              <a:off x="8256413" y="4027718"/>
              <a:ext cx="85721" cy="85721"/>
            </a:xfrm>
            <a:prstGeom prst="ellipse">
              <a:avLst/>
            </a:prstGeom>
            <a:solidFill>
              <a:srgbClr val="629BB4">
                <a:alpha val="55294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9" name="Google Shape;2629;p57"/>
            <p:cNvSpPr/>
            <p:nvPr/>
          </p:nvSpPr>
          <p:spPr>
            <a:xfrm>
              <a:off x="8209128" y="4099757"/>
              <a:ext cx="99249" cy="99249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0" name="Google Shape;2630;p57"/>
            <p:cNvSpPr/>
            <p:nvPr/>
          </p:nvSpPr>
          <p:spPr>
            <a:xfrm>
              <a:off x="8147707" y="4220675"/>
              <a:ext cx="57761" cy="5776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1" name="Google Shape;2631;p57"/>
            <p:cNvSpPr/>
            <p:nvPr/>
          </p:nvSpPr>
          <p:spPr>
            <a:xfrm>
              <a:off x="8254281" y="4236697"/>
              <a:ext cx="96615" cy="9661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2" name="Google Shape;2632;p57"/>
            <p:cNvSpPr/>
            <p:nvPr/>
          </p:nvSpPr>
          <p:spPr>
            <a:xfrm>
              <a:off x="8085663" y="4562114"/>
              <a:ext cx="96615" cy="9661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3" name="Google Shape;2633;p57"/>
            <p:cNvSpPr/>
            <p:nvPr/>
          </p:nvSpPr>
          <p:spPr>
            <a:xfrm>
              <a:off x="8067176" y="4390753"/>
              <a:ext cx="97502" cy="97502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4" name="Google Shape;2634;p57"/>
            <p:cNvSpPr/>
            <p:nvPr/>
          </p:nvSpPr>
          <p:spPr>
            <a:xfrm>
              <a:off x="8002247" y="4467104"/>
              <a:ext cx="63340" cy="6334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5" name="Google Shape;2635;p57"/>
            <p:cNvSpPr/>
            <p:nvPr/>
          </p:nvSpPr>
          <p:spPr>
            <a:xfrm>
              <a:off x="8119972" y="4988065"/>
              <a:ext cx="84016" cy="8401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6" name="Google Shape;2636;p57"/>
            <p:cNvSpPr/>
            <p:nvPr/>
          </p:nvSpPr>
          <p:spPr>
            <a:xfrm>
              <a:off x="7994723" y="4297083"/>
              <a:ext cx="63340" cy="6334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7" name="Google Shape;2637;p57"/>
            <p:cNvSpPr/>
            <p:nvPr/>
          </p:nvSpPr>
          <p:spPr>
            <a:xfrm>
              <a:off x="8362119" y="4591591"/>
              <a:ext cx="63340" cy="6334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8" name="Google Shape;2638;p57"/>
            <p:cNvSpPr/>
            <p:nvPr/>
          </p:nvSpPr>
          <p:spPr>
            <a:xfrm>
              <a:off x="7924001" y="4627154"/>
              <a:ext cx="86164" cy="8616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9" name="Google Shape;2639;p57"/>
            <p:cNvSpPr/>
            <p:nvPr/>
          </p:nvSpPr>
          <p:spPr>
            <a:xfrm>
              <a:off x="7901977" y="4559440"/>
              <a:ext cx="53188" cy="53188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0" name="Google Shape;2640;p57"/>
            <p:cNvSpPr/>
            <p:nvPr/>
          </p:nvSpPr>
          <p:spPr>
            <a:xfrm>
              <a:off x="7860226" y="4647546"/>
              <a:ext cx="73136" cy="73136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1" name="Google Shape;2641;p57"/>
            <p:cNvSpPr/>
            <p:nvPr/>
          </p:nvSpPr>
          <p:spPr>
            <a:xfrm>
              <a:off x="7793479" y="4726439"/>
              <a:ext cx="59918" cy="59918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2" name="Google Shape;2642;p57"/>
            <p:cNvSpPr/>
            <p:nvPr/>
          </p:nvSpPr>
          <p:spPr>
            <a:xfrm>
              <a:off x="7800245" y="4972567"/>
              <a:ext cx="71751" cy="7175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3" name="Google Shape;2643;p57"/>
            <p:cNvSpPr/>
            <p:nvPr/>
          </p:nvSpPr>
          <p:spPr>
            <a:xfrm>
              <a:off x="7594893" y="4923793"/>
              <a:ext cx="71751" cy="7175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4" name="Google Shape;2644;p57"/>
            <p:cNvSpPr/>
            <p:nvPr/>
          </p:nvSpPr>
          <p:spPr>
            <a:xfrm>
              <a:off x="7529648" y="4942838"/>
              <a:ext cx="71751" cy="7175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5" name="Google Shape;2645;p57"/>
            <p:cNvSpPr/>
            <p:nvPr/>
          </p:nvSpPr>
          <p:spPr>
            <a:xfrm>
              <a:off x="7491063" y="5138953"/>
              <a:ext cx="86164" cy="8616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6" name="Google Shape;2646;p57"/>
            <p:cNvSpPr/>
            <p:nvPr/>
          </p:nvSpPr>
          <p:spPr>
            <a:xfrm>
              <a:off x="7480083" y="5003453"/>
              <a:ext cx="71751" cy="71751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7" name="Google Shape;2647;p57"/>
            <p:cNvSpPr/>
            <p:nvPr/>
          </p:nvSpPr>
          <p:spPr>
            <a:xfrm>
              <a:off x="7658656" y="5677611"/>
              <a:ext cx="99249" cy="99249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8" name="Google Shape;2648;p57"/>
            <p:cNvSpPr/>
            <p:nvPr/>
          </p:nvSpPr>
          <p:spPr>
            <a:xfrm>
              <a:off x="7485262" y="5394978"/>
              <a:ext cx="86164" cy="86164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9" name="Google Shape;2649;p57"/>
            <p:cNvSpPr/>
            <p:nvPr/>
          </p:nvSpPr>
          <p:spPr>
            <a:xfrm>
              <a:off x="7344297" y="5344097"/>
              <a:ext cx="62795" cy="6279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0" name="Google Shape;2650;p57"/>
            <p:cNvSpPr/>
            <p:nvPr/>
          </p:nvSpPr>
          <p:spPr>
            <a:xfrm>
              <a:off x="7233767" y="5316840"/>
              <a:ext cx="62795" cy="6279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1" name="Google Shape;2651;p57"/>
            <p:cNvSpPr/>
            <p:nvPr/>
          </p:nvSpPr>
          <p:spPr>
            <a:xfrm>
              <a:off x="7218634" y="5299001"/>
              <a:ext cx="62795" cy="62795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2" name="Google Shape;2652;p57"/>
            <p:cNvSpPr/>
            <p:nvPr/>
          </p:nvSpPr>
          <p:spPr>
            <a:xfrm>
              <a:off x="7272752" y="5159226"/>
              <a:ext cx="69510" cy="69510"/>
            </a:xfrm>
            <a:prstGeom prst="ellipse">
              <a:avLst/>
            </a:prstGeom>
            <a:solidFill>
              <a:srgbClr val="629BB4">
                <a:alpha val="254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3" name="Google Shape;2653;p57"/>
            <p:cNvSpPr/>
            <p:nvPr/>
          </p:nvSpPr>
          <p:spPr>
            <a:xfrm>
              <a:off x="7272749" y="5236305"/>
              <a:ext cx="47625" cy="4762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4" name="Google Shape;2654;p57"/>
            <p:cNvSpPr/>
            <p:nvPr/>
          </p:nvSpPr>
          <p:spPr>
            <a:xfrm>
              <a:off x="7402294" y="5096265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5" name="Google Shape;2655;p57"/>
            <p:cNvSpPr/>
            <p:nvPr/>
          </p:nvSpPr>
          <p:spPr>
            <a:xfrm>
              <a:off x="7309962" y="5183017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6" name="Google Shape;2656;p57"/>
            <p:cNvSpPr/>
            <p:nvPr/>
          </p:nvSpPr>
          <p:spPr>
            <a:xfrm>
              <a:off x="7738707" y="5142891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7" name="Google Shape;2657;p57"/>
            <p:cNvSpPr/>
            <p:nvPr/>
          </p:nvSpPr>
          <p:spPr>
            <a:xfrm>
              <a:off x="7562922" y="5061966"/>
              <a:ext cx="47625" cy="4762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8" name="Google Shape;2658;p57"/>
            <p:cNvSpPr/>
            <p:nvPr/>
          </p:nvSpPr>
          <p:spPr>
            <a:xfrm>
              <a:off x="7766856" y="4795605"/>
              <a:ext cx="72200" cy="72200"/>
            </a:xfrm>
            <a:prstGeom prst="ellipse">
              <a:avLst/>
            </a:prstGeom>
            <a:solidFill>
              <a:srgbClr val="97C4D9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9" name="Google Shape;2659;p57"/>
            <p:cNvSpPr/>
            <p:nvPr/>
          </p:nvSpPr>
          <p:spPr>
            <a:xfrm>
              <a:off x="7972937" y="4573304"/>
              <a:ext cx="49196" cy="49196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0" name="Google Shape;2660;p57"/>
            <p:cNvSpPr/>
            <p:nvPr/>
          </p:nvSpPr>
          <p:spPr>
            <a:xfrm>
              <a:off x="7638968" y="4917605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1" name="Google Shape;2661;p57"/>
            <p:cNvSpPr/>
            <p:nvPr/>
          </p:nvSpPr>
          <p:spPr>
            <a:xfrm>
              <a:off x="7861692" y="4618343"/>
              <a:ext cx="47625" cy="47625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  <a:effectLst>
              <a:outerShdw blurRad="292100" sx="102000" rotWithShape="0" algn="ctr" sy="102000">
                <a:srgbClr val="5DFFF9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2" name="Google Shape;2662;p57"/>
            <p:cNvSpPr/>
            <p:nvPr/>
          </p:nvSpPr>
          <p:spPr>
            <a:xfrm>
              <a:off x="8660074" y="5204863"/>
              <a:ext cx="81417" cy="81417"/>
            </a:xfrm>
            <a:prstGeom prst="ellipse">
              <a:avLst/>
            </a:prstGeom>
            <a:solidFill>
              <a:srgbClr val="97C4D9">
                <a:alpha val="4156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3" name="Google Shape;2663;p57"/>
            <p:cNvSpPr/>
            <p:nvPr/>
          </p:nvSpPr>
          <p:spPr>
            <a:xfrm>
              <a:off x="7407152" y="1602415"/>
              <a:ext cx="61664" cy="6166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4" name="Google Shape;2664;p57"/>
            <p:cNvSpPr/>
            <p:nvPr/>
          </p:nvSpPr>
          <p:spPr>
            <a:xfrm>
              <a:off x="7252546" y="1583281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5" name="Google Shape;2665;p57"/>
            <p:cNvSpPr/>
            <p:nvPr/>
          </p:nvSpPr>
          <p:spPr>
            <a:xfrm>
              <a:off x="7111610" y="1344051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6" name="Google Shape;2666;p57"/>
            <p:cNvSpPr/>
            <p:nvPr/>
          </p:nvSpPr>
          <p:spPr>
            <a:xfrm>
              <a:off x="7494395" y="1723941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7" name="Google Shape;2667;p57"/>
            <p:cNvSpPr/>
            <p:nvPr/>
          </p:nvSpPr>
          <p:spPr>
            <a:xfrm>
              <a:off x="7676090" y="1869631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8" name="Google Shape;2668;p57"/>
            <p:cNvSpPr/>
            <p:nvPr/>
          </p:nvSpPr>
          <p:spPr>
            <a:xfrm>
              <a:off x="6432776" y="1234306"/>
              <a:ext cx="61664" cy="61664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9" name="Google Shape;2669;p57"/>
            <p:cNvSpPr/>
            <p:nvPr/>
          </p:nvSpPr>
          <p:spPr>
            <a:xfrm>
              <a:off x="7349066" y="1481681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0" name="Google Shape;2670;p57"/>
            <p:cNvSpPr/>
            <p:nvPr/>
          </p:nvSpPr>
          <p:spPr>
            <a:xfrm>
              <a:off x="5673895" y="1165602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1" name="Google Shape;2671;p57"/>
            <p:cNvSpPr/>
            <p:nvPr/>
          </p:nvSpPr>
          <p:spPr>
            <a:xfrm>
              <a:off x="6228680" y="1135267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2" name="Google Shape;2672;p57"/>
            <p:cNvSpPr/>
            <p:nvPr/>
          </p:nvSpPr>
          <p:spPr>
            <a:xfrm>
              <a:off x="8154536" y="2485176"/>
              <a:ext cx="45719" cy="45719"/>
            </a:xfrm>
            <a:prstGeom prst="ellipse">
              <a:avLst/>
            </a:prstGeom>
            <a:solidFill>
              <a:srgbClr val="97C4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3" name="Google Shape;2673;p57"/>
            <p:cNvSpPr/>
            <p:nvPr/>
          </p:nvSpPr>
          <p:spPr>
            <a:xfrm>
              <a:off x="8138138" y="2409760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4" name="Google Shape;2674;p57"/>
            <p:cNvSpPr/>
            <p:nvPr/>
          </p:nvSpPr>
          <p:spPr>
            <a:xfrm>
              <a:off x="8308377" y="2744062"/>
              <a:ext cx="45719" cy="45719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5" name="Google Shape;2675;p57"/>
            <p:cNvSpPr/>
            <p:nvPr/>
          </p:nvSpPr>
          <p:spPr>
            <a:xfrm>
              <a:off x="8131412" y="2645961"/>
              <a:ext cx="68844" cy="68844"/>
            </a:xfrm>
            <a:prstGeom prst="ellipse">
              <a:avLst/>
            </a:prstGeom>
            <a:solidFill>
              <a:srgbClr val="97C4D9">
                <a:alpha val="70588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76" name="Google Shape;2676;p57"/>
            <p:cNvGrpSpPr/>
            <p:nvPr/>
          </p:nvGrpSpPr>
          <p:grpSpPr>
            <a:xfrm rot="3539139">
              <a:off x="6459246" y="585525"/>
              <a:ext cx="969728" cy="840965"/>
              <a:chOff x="4602481" y="675835"/>
              <a:chExt cx="969728" cy="840965"/>
            </a:xfrm>
          </p:grpSpPr>
          <p:sp>
            <p:nvSpPr>
              <p:cNvPr id="2677" name="Google Shape;2677;p57"/>
              <p:cNvSpPr/>
              <p:nvPr/>
            </p:nvSpPr>
            <p:spPr>
              <a:xfrm>
                <a:off x="5414455" y="1430108"/>
                <a:ext cx="45719" cy="45719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8" name="Google Shape;2678;p57"/>
              <p:cNvSpPr/>
              <p:nvPr/>
            </p:nvSpPr>
            <p:spPr>
              <a:xfrm>
                <a:off x="5198341" y="1348583"/>
                <a:ext cx="81556" cy="81556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9" name="Google Shape;2679;p57"/>
              <p:cNvSpPr/>
              <p:nvPr/>
            </p:nvSpPr>
            <p:spPr>
              <a:xfrm>
                <a:off x="5425920" y="1252997"/>
                <a:ext cx="81556" cy="81556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0" name="Google Shape;2680;p57"/>
              <p:cNvSpPr/>
              <p:nvPr/>
            </p:nvSpPr>
            <p:spPr>
              <a:xfrm>
                <a:off x="5146637" y="1435383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1" name="Google Shape;2681;p57"/>
              <p:cNvSpPr/>
              <p:nvPr/>
            </p:nvSpPr>
            <p:spPr>
              <a:xfrm>
                <a:off x="5414365" y="1431575"/>
                <a:ext cx="45719" cy="45719"/>
              </a:xfrm>
              <a:prstGeom prst="ellipse">
                <a:avLst/>
              </a:prstGeom>
              <a:solidFill>
                <a:srgbClr val="629BB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2" name="Google Shape;2682;p57"/>
              <p:cNvSpPr/>
              <p:nvPr/>
            </p:nvSpPr>
            <p:spPr>
              <a:xfrm>
                <a:off x="4993325" y="1360116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3" name="Google Shape;2683;p57"/>
              <p:cNvSpPr/>
              <p:nvPr/>
            </p:nvSpPr>
            <p:spPr>
              <a:xfrm>
                <a:off x="4756715" y="1393090"/>
                <a:ext cx="81417" cy="81417"/>
              </a:xfrm>
              <a:prstGeom prst="ellipse">
                <a:avLst/>
              </a:prstGeom>
              <a:solidFill>
                <a:srgbClr val="97C4D9">
                  <a:alpha val="82352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4" name="Google Shape;2684;p57"/>
              <p:cNvSpPr/>
              <p:nvPr/>
            </p:nvSpPr>
            <p:spPr>
              <a:xfrm>
                <a:off x="4609183" y="1236008"/>
                <a:ext cx="81417" cy="81417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5" name="Google Shape;2685;p57"/>
              <p:cNvSpPr/>
              <p:nvPr/>
            </p:nvSpPr>
            <p:spPr>
              <a:xfrm>
                <a:off x="4602481" y="1051972"/>
                <a:ext cx="81417" cy="81417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6" name="Google Shape;2686;p57"/>
              <p:cNvSpPr/>
              <p:nvPr/>
            </p:nvSpPr>
            <p:spPr>
              <a:xfrm>
                <a:off x="5173378" y="1053268"/>
                <a:ext cx="64733" cy="64733"/>
              </a:xfrm>
              <a:prstGeom prst="ellipse">
                <a:avLst/>
              </a:prstGeom>
              <a:solidFill>
                <a:srgbClr val="97C4D9">
                  <a:alpha val="41568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7" name="Google Shape;2687;p57"/>
              <p:cNvSpPr/>
              <p:nvPr/>
            </p:nvSpPr>
            <p:spPr>
              <a:xfrm>
                <a:off x="5215284" y="121198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8" name="Google Shape;2688;p57"/>
              <p:cNvSpPr/>
              <p:nvPr/>
            </p:nvSpPr>
            <p:spPr>
              <a:xfrm>
                <a:off x="5256148" y="125140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9" name="Google Shape;2689;p57"/>
              <p:cNvSpPr/>
              <p:nvPr/>
            </p:nvSpPr>
            <p:spPr>
              <a:xfrm>
                <a:off x="5077958" y="1305185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0" name="Google Shape;2690;p57"/>
              <p:cNvSpPr/>
              <p:nvPr/>
            </p:nvSpPr>
            <p:spPr>
              <a:xfrm>
                <a:off x="5031088" y="1271951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1" name="Google Shape;2691;p57"/>
              <p:cNvSpPr/>
              <p:nvPr/>
            </p:nvSpPr>
            <p:spPr>
              <a:xfrm>
                <a:off x="5342593" y="1135393"/>
                <a:ext cx="64733" cy="64733"/>
              </a:xfrm>
              <a:prstGeom prst="ellipse">
                <a:avLst/>
              </a:prstGeom>
              <a:solidFill>
                <a:srgbClr val="97C4D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2" name="Google Shape;2692;p57"/>
              <p:cNvSpPr/>
              <p:nvPr/>
            </p:nvSpPr>
            <p:spPr>
              <a:xfrm>
                <a:off x="5496955" y="976002"/>
                <a:ext cx="64733" cy="64733"/>
              </a:xfrm>
              <a:prstGeom prst="ellipse">
                <a:avLst/>
              </a:prstGeom>
              <a:solidFill>
                <a:srgbClr val="97C4D9">
                  <a:alpha val="37254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3" name="Google Shape;2693;p57"/>
              <p:cNvSpPr/>
              <p:nvPr/>
            </p:nvSpPr>
            <p:spPr>
              <a:xfrm>
                <a:off x="5507476" y="1082228"/>
                <a:ext cx="64733" cy="64733"/>
              </a:xfrm>
              <a:prstGeom prst="ellipse">
                <a:avLst/>
              </a:prstGeom>
              <a:solidFill>
                <a:srgbClr val="97C4D9">
                  <a:alpha val="37254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4" name="Google Shape;2694;p57"/>
              <p:cNvSpPr/>
              <p:nvPr/>
            </p:nvSpPr>
            <p:spPr>
              <a:xfrm>
                <a:off x="5335929" y="675835"/>
                <a:ext cx="78436" cy="78436"/>
              </a:xfrm>
              <a:prstGeom prst="ellipse">
                <a:avLst/>
              </a:prstGeom>
              <a:solidFill>
                <a:srgbClr val="97C4D9">
                  <a:alpha val="274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695" name="Google Shape;2695;p57"/>
            <p:cNvSpPr/>
            <p:nvPr/>
          </p:nvSpPr>
          <p:spPr>
            <a:xfrm>
              <a:off x="7814141" y="2070887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6" name="Google Shape;2696;p57"/>
            <p:cNvSpPr/>
            <p:nvPr/>
          </p:nvSpPr>
          <p:spPr>
            <a:xfrm>
              <a:off x="7666049" y="1715104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7" name="Google Shape;2697;p57"/>
            <p:cNvSpPr/>
            <p:nvPr/>
          </p:nvSpPr>
          <p:spPr>
            <a:xfrm>
              <a:off x="8007737" y="2348687"/>
              <a:ext cx="81417" cy="81417"/>
            </a:xfrm>
            <a:prstGeom prst="ellipse">
              <a:avLst/>
            </a:prstGeom>
            <a:solidFill>
              <a:srgbClr val="97C4D9">
                <a:alpha val="8235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98" name="Google Shape;2698;p57"/>
          <p:cNvSpPr/>
          <p:nvPr/>
        </p:nvSpPr>
        <p:spPr>
          <a:xfrm>
            <a:off x="4713806" y="5043891"/>
            <a:ext cx="79065" cy="79065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9" name="Google Shape;2699;p57"/>
          <p:cNvSpPr/>
          <p:nvPr/>
        </p:nvSpPr>
        <p:spPr>
          <a:xfrm>
            <a:off x="4083647" y="4201675"/>
            <a:ext cx="79065" cy="79065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0" name="Google Shape;2700;p57"/>
          <p:cNvSpPr/>
          <p:nvPr/>
        </p:nvSpPr>
        <p:spPr>
          <a:xfrm>
            <a:off x="5762607" y="4986253"/>
            <a:ext cx="60804" cy="579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1" name="Google Shape;2701;p57"/>
          <p:cNvSpPr/>
          <p:nvPr/>
        </p:nvSpPr>
        <p:spPr>
          <a:xfrm>
            <a:off x="5273520" y="4802746"/>
            <a:ext cx="60804" cy="579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2" name="Google Shape;2702;p57"/>
          <p:cNvSpPr/>
          <p:nvPr/>
        </p:nvSpPr>
        <p:spPr>
          <a:xfrm>
            <a:off x="7440990" y="5031348"/>
            <a:ext cx="60804" cy="579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3" name="Google Shape;2703;p57"/>
          <p:cNvSpPr/>
          <p:nvPr/>
        </p:nvSpPr>
        <p:spPr>
          <a:xfrm>
            <a:off x="6868286" y="4658729"/>
            <a:ext cx="75969" cy="72363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4" name="Google Shape;2704;p57"/>
          <p:cNvSpPr/>
          <p:nvPr/>
        </p:nvSpPr>
        <p:spPr>
          <a:xfrm>
            <a:off x="6351446" y="4137801"/>
            <a:ext cx="47997" cy="45719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5" name="Google Shape;2705;p57"/>
          <p:cNvSpPr/>
          <p:nvPr/>
        </p:nvSpPr>
        <p:spPr>
          <a:xfrm>
            <a:off x="6619064" y="3889495"/>
            <a:ext cx="75507" cy="71923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6" name="Google Shape;2706;p57"/>
          <p:cNvSpPr/>
          <p:nvPr/>
        </p:nvSpPr>
        <p:spPr>
          <a:xfrm>
            <a:off x="6309112" y="2901669"/>
            <a:ext cx="47997" cy="45719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7" name="Google Shape;2707;p57"/>
          <p:cNvSpPr/>
          <p:nvPr/>
        </p:nvSpPr>
        <p:spPr>
          <a:xfrm>
            <a:off x="5606369" y="2630726"/>
            <a:ext cx="47997" cy="45719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8" name="Google Shape;2708;p57"/>
          <p:cNvSpPr/>
          <p:nvPr/>
        </p:nvSpPr>
        <p:spPr>
          <a:xfrm>
            <a:off x="6715468" y="2718803"/>
            <a:ext cx="47997" cy="45719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9" name="Google Shape;2709;p57"/>
          <p:cNvSpPr/>
          <p:nvPr/>
        </p:nvSpPr>
        <p:spPr>
          <a:xfrm>
            <a:off x="4810828" y="2379551"/>
            <a:ext cx="60804" cy="579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0" name="Google Shape;2710;p57"/>
          <p:cNvSpPr/>
          <p:nvPr/>
        </p:nvSpPr>
        <p:spPr>
          <a:xfrm>
            <a:off x="5391165" y="1934800"/>
            <a:ext cx="60804" cy="579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1" name="Google Shape;2711;p57"/>
          <p:cNvSpPr/>
          <p:nvPr/>
        </p:nvSpPr>
        <p:spPr>
          <a:xfrm>
            <a:off x="6613760" y="2172582"/>
            <a:ext cx="60804" cy="579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2" name="Google Shape;2712;p57"/>
          <p:cNvSpPr/>
          <p:nvPr/>
        </p:nvSpPr>
        <p:spPr>
          <a:xfrm>
            <a:off x="4975804" y="1543353"/>
            <a:ext cx="88900" cy="88900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3" name="Google Shape;2713;p57"/>
          <p:cNvSpPr/>
          <p:nvPr/>
        </p:nvSpPr>
        <p:spPr>
          <a:xfrm>
            <a:off x="4077780" y="2574869"/>
            <a:ext cx="88900" cy="889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4" name="Google Shape;2714;p57"/>
          <p:cNvSpPr/>
          <p:nvPr/>
        </p:nvSpPr>
        <p:spPr>
          <a:xfrm>
            <a:off x="7137930" y="1566419"/>
            <a:ext cx="60804" cy="57918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5" name="Google Shape;2715;p57"/>
          <p:cNvSpPr/>
          <p:nvPr/>
        </p:nvSpPr>
        <p:spPr>
          <a:xfrm>
            <a:off x="7928905" y="2375286"/>
            <a:ext cx="60804" cy="57918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6" name="Google Shape;2716;p57"/>
          <p:cNvSpPr/>
          <p:nvPr/>
        </p:nvSpPr>
        <p:spPr>
          <a:xfrm>
            <a:off x="8178120" y="3307179"/>
            <a:ext cx="88900" cy="88900"/>
          </a:xfrm>
          <a:prstGeom prst="ellipse">
            <a:avLst/>
          </a:prstGeom>
          <a:solidFill>
            <a:srgbClr val="65D3F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7" name="Google Shape;2717;p57"/>
          <p:cNvSpPr/>
          <p:nvPr/>
        </p:nvSpPr>
        <p:spPr>
          <a:xfrm>
            <a:off x="7443660" y="2342852"/>
            <a:ext cx="47997" cy="45719"/>
          </a:xfrm>
          <a:prstGeom prst="ellipse">
            <a:avLst/>
          </a:prstGeom>
          <a:solidFill>
            <a:srgbClr val="D1369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8" name="Google Shape;2718;p57"/>
          <p:cNvSpPr txBox="1"/>
          <p:nvPr/>
        </p:nvSpPr>
        <p:spPr>
          <a:xfrm>
            <a:off x="4739380" y="3075104"/>
            <a:ext cx="271872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zh-TW" sz="3600" u="none" cap="none" strike="noStrike">
                <a:solidFill>
                  <a:srgbClr val="0756A7"/>
                </a:solidFill>
                <a:latin typeface="Arial"/>
                <a:ea typeface="Arial"/>
                <a:cs typeface="Arial"/>
                <a:sym typeface="Arial"/>
              </a:rPr>
              <a:t>THANKS!</a:t>
            </a:r>
            <a:endParaRPr b="1" i="0" sz="3600" u="none" cap="none" strike="noStrike">
              <a:solidFill>
                <a:srgbClr val="0756A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>
        <p14:flash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50"/>
                                        <p:tgtEl>
                                          <p:spTgt spid="2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3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27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5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1" name="Google Shape;921;p5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922" name="Google Shape;922;p5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5" name="Google Shape;925;p5"/>
          <p:cNvSpPr txBox="1"/>
          <p:nvPr/>
        </p:nvSpPr>
        <p:spPr>
          <a:xfrm>
            <a:off x="9969500" y="-571500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6" name="Google Shape;926;p5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7" name="Google Shape;927;p5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8" name="Google Shape;928;p5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9" name="Google Shape;929;p5"/>
          <p:cNvSpPr/>
          <p:nvPr/>
        </p:nvSpPr>
        <p:spPr>
          <a:xfrm>
            <a:off x="1380973" y="1193497"/>
            <a:ext cx="8250383" cy="44653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JavaScript常用來完成以下任務：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嵌入動態文字於HTML頁面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對瀏覽器事件作出回應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讀寫HTML元素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在資料被提交到伺服器前驗證資料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檢測訪客的瀏覽器資訊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控制cookie，包括建立和修改等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0" name="Google Shape;930;p5"/>
          <p:cNvSpPr txBox="1"/>
          <p:nvPr/>
        </p:nvSpPr>
        <p:spPr>
          <a:xfrm>
            <a:off x="11161450" y="147185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6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7" name="Google Shape;937;p6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938" name="Google Shape;938;p6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41" name="Google Shape;941;p6"/>
          <p:cNvSpPr txBox="1"/>
          <p:nvPr/>
        </p:nvSpPr>
        <p:spPr>
          <a:xfrm>
            <a:off x="9969500" y="-571500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Google Shape;942;p6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3" name="Google Shape;943;p6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4" name="Google Shape;944;p6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5" name="Google Shape;945;p6"/>
          <p:cNvSpPr/>
          <p:nvPr/>
        </p:nvSpPr>
        <p:spPr>
          <a:xfrm>
            <a:off x="414503" y="418985"/>
            <a:ext cx="11573644" cy="6867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zh-TW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 的用途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 不僅能夠</a:t>
            </a:r>
            <a:r>
              <a:rPr b="0" i="0" lang="zh-TW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作用在前端</a:t>
            </a: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，隨著 Node.js 的問世， JavaScript 這個為了網頁而生的語言</a:t>
            </a:r>
            <a:r>
              <a:rPr b="0" i="0" lang="zh-TW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也可以撰寫後端伺服器上</a:t>
            </a: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的應用程式。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另外JavaScript 不止用於開發網頁，框架如 React Native 就允許開發者用 JavaScript 開發 Android 和 iOS 的 mobile app；而 </a:t>
            </a:r>
            <a:r>
              <a:rPr lang="zh-TW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lectron</a:t>
            </a:r>
            <a:r>
              <a:rPr lang="zh-TW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 則可以用來開發 window 和 macOS 的應用程式。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JavaScript的基本特點如下：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是一</a:t>
            </a:r>
            <a:r>
              <a:rPr lang="zh-TW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直譯式</a:t>
            </a: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程式語言。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主要用來向HTML頁面添加互動行為。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可以直接嵌入HTML頁面，但寫成單獨的js檔案有利於結構和行為的分離。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6" name="Google Shape;946;p6"/>
          <p:cNvSpPr txBox="1"/>
          <p:nvPr/>
        </p:nvSpPr>
        <p:spPr>
          <a:xfrm>
            <a:off x="11161450" y="147185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7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3" name="Google Shape;953;p7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954" name="Google Shape;954;p7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7" name="Google Shape;957;p7"/>
          <p:cNvSpPr txBox="1"/>
          <p:nvPr/>
        </p:nvSpPr>
        <p:spPr>
          <a:xfrm>
            <a:off x="9969500" y="-571500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7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9" name="Google Shape;959;p7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0" name="Google Shape;960;p7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1" name="Google Shape;961;p7"/>
          <p:cNvSpPr txBox="1"/>
          <p:nvPr/>
        </p:nvSpPr>
        <p:spPr>
          <a:xfrm>
            <a:off x="11161450" y="147185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JS引入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7"/>
          <p:cNvSpPr txBox="1"/>
          <p:nvPr/>
        </p:nvSpPr>
        <p:spPr>
          <a:xfrm>
            <a:off x="676127" y="708768"/>
            <a:ext cx="2767104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引入方式：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一、嵌入HTML頁面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3" name="Google Shape;963;p7"/>
          <p:cNvSpPr/>
          <p:nvPr/>
        </p:nvSpPr>
        <p:spPr>
          <a:xfrm>
            <a:off x="676127" y="2342602"/>
            <a:ext cx="6096000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&lt;!DOCTYPE 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&lt;html lang="en"&gt;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&lt;meta charset="UTF-8"&gt;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&lt;title&gt;Document&lt;/title&gt;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  &lt;script&gt;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      alert("Hello World")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  &lt;/script&gt;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" name="Google Shape;964;p7"/>
          <p:cNvSpPr txBox="1"/>
          <p:nvPr/>
        </p:nvSpPr>
        <p:spPr>
          <a:xfrm>
            <a:off x="6250096" y="1431529"/>
            <a:ext cx="257795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二、獨立的JS檔案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" name="Google Shape;965;p7"/>
          <p:cNvSpPr/>
          <p:nvPr/>
        </p:nvSpPr>
        <p:spPr>
          <a:xfrm>
            <a:off x="6250096" y="2323655"/>
            <a:ext cx="6096000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&lt;!DOCTYPE html&gt;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&lt;html lang="en"&gt;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&lt;meta charset="UTF-8"&gt;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&lt;title&gt;Document&lt;/title&gt;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b="0" i="0" lang="zh-TW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&lt;script src="</a:t>
            </a:r>
            <a:r>
              <a:rPr b="0" i="0" lang="zh-TW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js</a:t>
            </a:r>
            <a:r>
              <a:rPr b="0" i="0" lang="zh-TW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/main.js"&gt;&lt;/script&gt;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&lt;/head&gt;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8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2" name="Google Shape;972;p8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973" name="Google Shape;973;p8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76" name="Google Shape;976;p8"/>
          <p:cNvSpPr txBox="1"/>
          <p:nvPr/>
        </p:nvSpPr>
        <p:spPr>
          <a:xfrm>
            <a:off x="9969500" y="-571500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p8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8" name="Google Shape;978;p8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9" name="Google Shape;979;p8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0" name="Google Shape;980;p8"/>
          <p:cNvSpPr txBox="1"/>
          <p:nvPr/>
        </p:nvSpPr>
        <p:spPr>
          <a:xfrm>
            <a:off x="11161450" y="147185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JS介紹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Google Shape;981;p8"/>
          <p:cNvSpPr/>
          <p:nvPr/>
        </p:nvSpPr>
        <p:spPr>
          <a:xfrm>
            <a:off x="6365194" y="1102614"/>
            <a:ext cx="6096000" cy="18898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註解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JavaScript中有兩種註解方式：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1. // 單行註解：兩個斜線後面的部份將不會處理。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2. /* … */ 多行註解：註解中間的部份將不會處理。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Google Shape;982;p8"/>
          <p:cNvSpPr/>
          <p:nvPr/>
        </p:nvSpPr>
        <p:spPr>
          <a:xfrm>
            <a:off x="209433" y="1272145"/>
            <a:ext cx="6096000" cy="1884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分號結尾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JavaScript如一般程式語言，每段程式結尾都是以分號表示，但JavaScript能夠自動幫你在未加上分號的結尾加上分號，例如：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3" name="Google Shape;983;p8"/>
          <p:cNvSpPr/>
          <p:nvPr/>
        </p:nvSpPr>
        <p:spPr>
          <a:xfrm>
            <a:off x="262303" y="3448253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alert(‘Hello’)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alert(‘World’);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4" name="Google Shape;984;p8"/>
          <p:cNvSpPr/>
          <p:nvPr/>
        </p:nvSpPr>
        <p:spPr>
          <a:xfrm>
            <a:off x="195805" y="4309930"/>
            <a:ext cx="6096000" cy="18898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第一行沒加上分號並不會造成解析錯誤，JavaScript容許這樣的錯誤發生。然而省略分號並不是一件正確的寫作習慣，因為有時候JavaScript會誤解你意思而造成程式錯誤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50000">
              <a:srgbClr val="082241"/>
            </a:gs>
            <a:gs pos="100000">
              <a:schemeClr val="dk1"/>
            </a:gs>
          </a:gsLst>
          <a:lin ang="5400000" scaled="0"/>
        </a:gradFill>
      </p:bgPr>
    </p:bg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9"/>
          <p:cNvSpPr txBox="1"/>
          <p:nvPr/>
        </p:nvSpPr>
        <p:spPr>
          <a:xfrm>
            <a:off x="4315460" y="516517"/>
            <a:ext cx="35610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JS介紹</a:t>
            </a:r>
            <a:r>
              <a:rPr b="1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、引入與</a:t>
            </a:r>
            <a:r>
              <a:rPr b="0" i="0" lang="zh-TW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宣告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1" name="Google Shape;991;p9"/>
          <p:cNvGrpSpPr/>
          <p:nvPr/>
        </p:nvGrpSpPr>
        <p:grpSpPr>
          <a:xfrm>
            <a:off x="5826806" y="1018339"/>
            <a:ext cx="538388" cy="59761"/>
            <a:chOff x="5607050" y="1793751"/>
            <a:chExt cx="538388" cy="59761"/>
          </a:xfrm>
        </p:grpSpPr>
        <p:sp>
          <p:nvSpPr>
            <p:cNvPr id="992" name="Google Shape;992;p9"/>
            <p:cNvSpPr/>
            <p:nvPr/>
          </p:nvSpPr>
          <p:spPr>
            <a:xfrm>
              <a:off x="5607050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9"/>
            <p:cNvSpPr/>
            <p:nvPr/>
          </p:nvSpPr>
          <p:spPr>
            <a:xfrm>
              <a:off x="5846363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9"/>
            <p:cNvSpPr/>
            <p:nvPr/>
          </p:nvSpPr>
          <p:spPr>
            <a:xfrm>
              <a:off x="6085677" y="1793751"/>
              <a:ext cx="59761" cy="597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95" name="Google Shape;995;p9"/>
          <p:cNvSpPr txBox="1"/>
          <p:nvPr/>
        </p:nvSpPr>
        <p:spPr>
          <a:xfrm>
            <a:off x="9969500" y="-571500"/>
            <a:ext cx="1968500" cy="4508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700"/>
              <a:buFont typeface="Arial"/>
              <a:buNone/>
            </a:pPr>
            <a:r>
              <a:rPr b="1" i="0" lang="zh-TW" sz="28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1" i="0" sz="28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p9"/>
          <p:cNvSpPr/>
          <p:nvPr/>
        </p:nvSpPr>
        <p:spPr>
          <a:xfrm>
            <a:off x="2198339" y="-434315"/>
            <a:ext cx="7721014" cy="7721014"/>
          </a:xfrm>
          <a:prstGeom prst="ellipse">
            <a:avLst/>
          </a:prstGeom>
          <a:noFill/>
          <a:ln cap="flat" cmpd="sng" w="12700">
            <a:solidFill>
              <a:srgbClr val="0756A7">
                <a:alpha val="7333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7" name="Google Shape;997;p9"/>
          <p:cNvSpPr/>
          <p:nvPr/>
        </p:nvSpPr>
        <p:spPr>
          <a:xfrm>
            <a:off x="2905109" y="275263"/>
            <a:ext cx="6307475" cy="6307475"/>
          </a:xfrm>
          <a:prstGeom prst="ellipse">
            <a:avLst/>
          </a:prstGeom>
          <a:noFill/>
          <a:ln cap="flat" cmpd="sng" w="9525">
            <a:solidFill>
              <a:srgbClr val="65D3F6">
                <a:alpha val="10588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8" name="Google Shape;998;p9"/>
          <p:cNvSpPr/>
          <p:nvPr/>
        </p:nvSpPr>
        <p:spPr>
          <a:xfrm>
            <a:off x="1455281" y="-1211719"/>
            <a:ext cx="9281438" cy="9281438"/>
          </a:xfrm>
          <a:prstGeom prst="ellipse">
            <a:avLst/>
          </a:prstGeom>
          <a:noFill/>
          <a:ln cap="flat" cmpd="sng" w="9525">
            <a:solidFill>
              <a:srgbClr val="0756A7">
                <a:alpha val="9411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9" name="Google Shape;999;p9"/>
          <p:cNvSpPr txBox="1"/>
          <p:nvPr/>
        </p:nvSpPr>
        <p:spPr>
          <a:xfrm>
            <a:off x="11161450" y="147185"/>
            <a:ext cx="89800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JS宣告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9"/>
          <p:cNvSpPr/>
          <p:nvPr/>
        </p:nvSpPr>
        <p:spPr>
          <a:xfrm>
            <a:off x="857042" y="670405"/>
            <a:ext cx="6096000" cy="5078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宣告（Declarations）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JavaScript有三種宣告方式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宣告一個可隨意更改其內容的變數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宣告一個可隨意更改其內容的區塊區域變數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宣告一個只可讀取的不可變常數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第一PPT，www.1ppt.com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2015-12-17T09:50:40Z</dcterms:created>
  <dc:creator>优品PPT</dc:creator>
</cp:coreProperties>
</file>